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Garet" charset="1" panose="00000000000000000000"/>
      <p:regular r:id="rId23"/>
    </p:embeddedFont>
    <p:embeddedFont>
      <p:font typeface="Telegraf Ultra-Bold" charset="1" panose="00000900000000000000"/>
      <p:regular r:id="rId24"/>
    </p:embeddedFont>
    <p:embeddedFont>
      <p:font typeface="Telegraf Medium" charset="1" panose="00000600000000000000"/>
      <p:regular r:id="rId25"/>
    </p:embeddedFont>
    <p:embeddedFont>
      <p:font typeface="Garet Bold" charset="1" panose="00000000000000000000"/>
      <p:regular r:id="rId26"/>
    </p:embeddedFont>
    <p:embeddedFont>
      <p:font typeface="Arimo" charset="1" panose="020B0604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5.jpeg" Type="http://schemas.openxmlformats.org/officeDocument/2006/relationships/image"/><Relationship Id="rId7" Target="../media/image4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jpeg" Type="http://schemas.openxmlformats.org/officeDocument/2006/relationships/image"/><Relationship Id="rId4" Target="../media/image49.jpeg" Type="http://schemas.openxmlformats.org/officeDocument/2006/relationships/image"/><Relationship Id="rId5" Target="../media/image50.jpe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16" Target="../media/image67.png" Type="http://schemas.openxmlformats.org/officeDocument/2006/relationships/image"/><Relationship Id="rId17" Target="../media/image68.sv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media/image53.png" Type="http://schemas.openxmlformats.org/officeDocument/2006/relationships/image"/><Relationship Id="rId20" Target="../media/image71.png" Type="http://schemas.openxmlformats.org/officeDocument/2006/relationships/image"/><Relationship Id="rId21" Target="../media/image72.svg" Type="http://schemas.openxmlformats.org/officeDocument/2006/relationships/image"/><Relationship Id="rId22" Target="../media/image73.png" Type="http://schemas.openxmlformats.org/officeDocument/2006/relationships/image"/><Relationship Id="rId23" Target="../media/image74.svg" Type="http://schemas.openxmlformats.org/officeDocument/2006/relationships/image"/><Relationship Id="rId24" Target="../media/image75.png" Type="http://schemas.openxmlformats.org/officeDocument/2006/relationships/image"/><Relationship Id="rId25" Target="../media/image76.svg" Type="http://schemas.openxmlformats.org/officeDocument/2006/relationships/image"/><Relationship Id="rId26" Target="../media/image77.png" Type="http://schemas.openxmlformats.org/officeDocument/2006/relationships/image"/><Relationship Id="rId27" Target="../media/image78.svg" Type="http://schemas.openxmlformats.org/officeDocument/2006/relationships/image"/><Relationship Id="rId28" Target="../media/image79.png" Type="http://schemas.openxmlformats.org/officeDocument/2006/relationships/image"/><Relationship Id="rId29" Target="../media/image80.svg" Type="http://schemas.openxmlformats.org/officeDocument/2006/relationships/image"/><Relationship Id="rId3" Target="../media/image54.svg" Type="http://schemas.openxmlformats.org/officeDocument/2006/relationships/image"/><Relationship Id="rId30" Target="../media/image81.png" Type="http://schemas.openxmlformats.org/officeDocument/2006/relationships/image"/><Relationship Id="rId31" Target="../media/image82.svg" Type="http://schemas.openxmlformats.org/officeDocument/2006/relationships/image"/><Relationship Id="rId32" Target="../media/image83.png" Type="http://schemas.openxmlformats.org/officeDocument/2006/relationships/image"/><Relationship Id="rId33" Target="../media/image84.svg" Type="http://schemas.openxmlformats.org/officeDocument/2006/relationships/image"/><Relationship Id="rId34" Target="../media/image85.png" Type="http://schemas.openxmlformats.org/officeDocument/2006/relationships/image"/><Relationship Id="rId35" Target="../media/image86.svg" Type="http://schemas.openxmlformats.org/officeDocument/2006/relationships/image"/><Relationship Id="rId36" Target="../media/image87.png" Type="http://schemas.openxmlformats.org/officeDocument/2006/relationships/image"/><Relationship Id="rId37" Target="../media/image88.svg" Type="http://schemas.openxmlformats.org/officeDocument/2006/relationships/image"/><Relationship Id="rId38" Target="../media/image89.png" Type="http://schemas.openxmlformats.org/officeDocument/2006/relationships/image"/><Relationship Id="rId39" Target="../media/image90.svg" Type="http://schemas.openxmlformats.org/officeDocument/2006/relationships/image"/><Relationship Id="rId4" Target="../media/image55.png" Type="http://schemas.openxmlformats.org/officeDocument/2006/relationships/image"/><Relationship Id="rId40" Target="../media/image91.png" Type="http://schemas.openxmlformats.org/officeDocument/2006/relationships/image"/><Relationship Id="rId41" Target="../media/image92.svg" Type="http://schemas.openxmlformats.org/officeDocument/2006/relationships/image"/><Relationship Id="rId42" Target="../media/image93.png" Type="http://schemas.openxmlformats.org/officeDocument/2006/relationships/image"/><Relationship Id="rId43" Target="../media/image94.svg" Type="http://schemas.openxmlformats.org/officeDocument/2006/relationships/image"/><Relationship Id="rId44" Target="../media/image95.png" Type="http://schemas.openxmlformats.org/officeDocument/2006/relationships/image"/><Relationship Id="rId45" Target="../media/image96.svg" Type="http://schemas.openxmlformats.org/officeDocument/2006/relationships/image"/><Relationship Id="rId46" Target="../media/image97.png" Type="http://schemas.openxmlformats.org/officeDocument/2006/relationships/image"/><Relationship Id="rId47" Target="../media/image98.svg" Type="http://schemas.openxmlformats.org/officeDocument/2006/relationships/image"/><Relationship Id="rId48" Target="../media/image99.png" Type="http://schemas.openxmlformats.org/officeDocument/2006/relationships/image"/><Relationship Id="rId49" Target="../media/image100.svg" Type="http://schemas.openxmlformats.org/officeDocument/2006/relationships/image"/><Relationship Id="rId5" Target="../media/image56.svg" Type="http://schemas.openxmlformats.org/officeDocument/2006/relationships/image"/><Relationship Id="rId50" Target="../media/image101.png" Type="http://schemas.openxmlformats.org/officeDocument/2006/relationships/image"/><Relationship Id="rId51" Target="../media/image102.svg" Type="http://schemas.openxmlformats.org/officeDocument/2006/relationships/image"/><Relationship Id="rId52" Target="../media/image103.png" Type="http://schemas.openxmlformats.org/officeDocument/2006/relationships/image"/><Relationship Id="rId53" Target="../media/image104.svg" Type="http://schemas.openxmlformats.org/officeDocument/2006/relationships/image"/><Relationship Id="rId54" Target="../media/image105.png" Type="http://schemas.openxmlformats.org/officeDocument/2006/relationships/image"/><Relationship Id="rId55" Target="../media/image106.svg" Type="http://schemas.openxmlformats.org/officeDocument/2006/relationships/image"/><Relationship Id="rId56" Target="../media/image107.png" Type="http://schemas.openxmlformats.org/officeDocument/2006/relationships/image"/><Relationship Id="rId57" Target="../media/image108.svg" Type="http://schemas.openxmlformats.org/officeDocument/2006/relationships/image"/><Relationship Id="rId58" Target="../media/image109.png" Type="http://schemas.openxmlformats.org/officeDocument/2006/relationships/image"/><Relationship Id="rId59" Target="../media/image110.svg" Type="http://schemas.openxmlformats.org/officeDocument/2006/relationships/image"/><Relationship Id="rId6" Target="../media/image57.png" Type="http://schemas.openxmlformats.org/officeDocument/2006/relationships/image"/><Relationship Id="rId60" Target="../media/image111.png" Type="http://schemas.openxmlformats.org/officeDocument/2006/relationships/image"/><Relationship Id="rId61" Target="../media/image112.sv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11" Target="../media/image122.svg" Type="http://schemas.openxmlformats.org/officeDocument/2006/relationships/image"/><Relationship Id="rId12" Target="../media/image123.png" Type="http://schemas.openxmlformats.org/officeDocument/2006/relationships/image"/><Relationship Id="rId13" Target="../media/image124.svg" Type="http://schemas.openxmlformats.org/officeDocument/2006/relationships/image"/><Relationship Id="rId14" Target="../media/image125.png" Type="http://schemas.openxmlformats.org/officeDocument/2006/relationships/image"/><Relationship Id="rId15" Target="../media/image126.svg" Type="http://schemas.openxmlformats.org/officeDocument/2006/relationships/image"/><Relationship Id="rId16" Target="../media/image127.png" Type="http://schemas.openxmlformats.org/officeDocument/2006/relationships/image"/><Relationship Id="rId17" Target="../media/image128.svg" Type="http://schemas.openxmlformats.org/officeDocument/2006/relationships/image"/><Relationship Id="rId18" Target="../media/image129.png" Type="http://schemas.openxmlformats.org/officeDocument/2006/relationships/image"/><Relationship Id="rId19" Target="../media/image130.svg" Type="http://schemas.openxmlformats.org/officeDocument/2006/relationships/image"/><Relationship Id="rId2" Target="../media/image113.png" Type="http://schemas.openxmlformats.org/officeDocument/2006/relationships/image"/><Relationship Id="rId20" Target="../media/image131.png" Type="http://schemas.openxmlformats.org/officeDocument/2006/relationships/image"/><Relationship Id="rId21" Target="../media/image132.svg" Type="http://schemas.openxmlformats.org/officeDocument/2006/relationships/image"/><Relationship Id="rId22" Target="../media/image133.png" Type="http://schemas.openxmlformats.org/officeDocument/2006/relationships/image"/><Relationship Id="rId23" Target="../media/image134.svg" Type="http://schemas.openxmlformats.org/officeDocument/2006/relationships/image"/><Relationship Id="rId24" Target="../media/image135.png" Type="http://schemas.openxmlformats.org/officeDocument/2006/relationships/image"/><Relationship Id="rId25" Target="../media/image136.svg" Type="http://schemas.openxmlformats.org/officeDocument/2006/relationships/image"/><Relationship Id="rId3" Target="../media/image114.svg" Type="http://schemas.openxmlformats.org/officeDocument/2006/relationships/image"/><Relationship Id="rId4" Target="../media/image115.png" Type="http://schemas.openxmlformats.org/officeDocument/2006/relationships/image"/><Relationship Id="rId5" Target="../media/image116.svg" Type="http://schemas.openxmlformats.org/officeDocument/2006/relationships/image"/><Relationship Id="rId6" Target="../media/image117.png" Type="http://schemas.openxmlformats.org/officeDocument/2006/relationships/image"/><Relationship Id="rId7" Target="../media/image118.svg" Type="http://schemas.openxmlformats.org/officeDocument/2006/relationships/image"/><Relationship Id="rId8" Target="../media/image119.png" Type="http://schemas.openxmlformats.org/officeDocument/2006/relationships/image"/><Relationship Id="rId9" Target="../media/image1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5.png" Type="http://schemas.openxmlformats.org/officeDocument/2006/relationships/image"/><Relationship Id="rId11" Target="../media/image146.svg" Type="http://schemas.openxmlformats.org/officeDocument/2006/relationships/image"/><Relationship Id="rId12" Target="../media/image147.png" Type="http://schemas.openxmlformats.org/officeDocument/2006/relationships/image"/><Relationship Id="rId13" Target="../media/image148.svg" Type="http://schemas.openxmlformats.org/officeDocument/2006/relationships/image"/><Relationship Id="rId14" Target="../media/image149.png" Type="http://schemas.openxmlformats.org/officeDocument/2006/relationships/image"/><Relationship Id="rId15" Target="../media/image150.svg" Type="http://schemas.openxmlformats.org/officeDocument/2006/relationships/image"/><Relationship Id="rId16" Target="../media/image151.png" Type="http://schemas.openxmlformats.org/officeDocument/2006/relationships/image"/><Relationship Id="rId17" Target="../media/image152.svg" Type="http://schemas.openxmlformats.org/officeDocument/2006/relationships/image"/><Relationship Id="rId18" Target="../media/image153.png" Type="http://schemas.openxmlformats.org/officeDocument/2006/relationships/image"/><Relationship Id="rId19" Target="../media/image154.svg" Type="http://schemas.openxmlformats.org/officeDocument/2006/relationships/image"/><Relationship Id="rId2" Target="../media/image137.png" Type="http://schemas.openxmlformats.org/officeDocument/2006/relationships/image"/><Relationship Id="rId20" Target="../media/image155.png" Type="http://schemas.openxmlformats.org/officeDocument/2006/relationships/image"/><Relationship Id="rId21" Target="../media/image156.svg" Type="http://schemas.openxmlformats.org/officeDocument/2006/relationships/image"/><Relationship Id="rId22" Target="../media/image157.png" Type="http://schemas.openxmlformats.org/officeDocument/2006/relationships/image"/><Relationship Id="rId23" Target="../media/image158.svg" Type="http://schemas.openxmlformats.org/officeDocument/2006/relationships/image"/><Relationship Id="rId3" Target="../media/image138.svg" Type="http://schemas.openxmlformats.org/officeDocument/2006/relationships/image"/><Relationship Id="rId4" Target="../media/image139.png" Type="http://schemas.openxmlformats.org/officeDocument/2006/relationships/image"/><Relationship Id="rId5" Target="../media/image140.svg" Type="http://schemas.openxmlformats.org/officeDocument/2006/relationships/image"/><Relationship Id="rId6" Target="../media/image141.png" Type="http://schemas.openxmlformats.org/officeDocument/2006/relationships/image"/><Relationship Id="rId7" Target="../media/image142.svg" Type="http://schemas.openxmlformats.org/officeDocument/2006/relationships/image"/><Relationship Id="rId8" Target="../media/image143.png" Type="http://schemas.openxmlformats.org/officeDocument/2006/relationships/image"/><Relationship Id="rId9" Target="../media/image14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9.png" Type="http://schemas.openxmlformats.org/officeDocument/2006/relationships/image"/><Relationship Id="rId3" Target="../media/image16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1.png" Type="http://schemas.openxmlformats.org/officeDocument/2006/relationships/image"/><Relationship Id="rId3" Target="../media/image16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2" Target="slide3.xml" Type="http://schemas.openxmlformats.org/officeDocument/2006/relationships/slide"/><Relationship Id="rId3" Target="slide4.xml" Type="http://schemas.openxmlformats.org/officeDocument/2006/relationships/slide"/><Relationship Id="rId4" Target="slide5.xml" Type="http://schemas.openxmlformats.org/officeDocument/2006/relationships/slide"/><Relationship Id="rId5" Target="slide6.xml" Type="http://schemas.openxmlformats.org/officeDocument/2006/relationships/slide"/><Relationship Id="rId6" Target="slide7.xml" Type="http://schemas.openxmlformats.org/officeDocument/2006/relationships/slide"/><Relationship Id="rId7" Target="slide8.xml" Type="http://schemas.openxmlformats.org/officeDocument/2006/relationships/slid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slide2.xml" Type="http://schemas.openxmlformats.org/officeDocument/2006/relationships/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slide2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slide2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slide2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slide2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jpeg" Type="http://schemas.openxmlformats.org/officeDocument/2006/relationships/image"/><Relationship Id="rId5" Target="../media/image41.jpeg" Type="http://schemas.openxmlformats.org/officeDocument/2006/relationships/image"/><Relationship Id="rId6" Target="../media/image42.jpeg" Type="http://schemas.openxmlformats.org/officeDocument/2006/relationships/image"/><Relationship Id="rId7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51104" y="1197759"/>
            <a:ext cx="5708196" cy="338117"/>
            <a:chOff x="0" y="0"/>
            <a:chExt cx="7610928" cy="450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823" cy="450823"/>
            </a:xfrm>
            <a:custGeom>
              <a:avLst/>
              <a:gdLst/>
              <a:ahLst/>
              <a:cxnLst/>
              <a:rect r="r" b="b" t="t" l="l"/>
              <a:pathLst>
                <a:path h="450823" w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653165" y="-19050"/>
              <a:ext cx="6957763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This presentation has live captioning.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48492"/>
            <a:ext cx="3827335" cy="636651"/>
            <a:chOff x="0" y="0"/>
            <a:chExt cx="5103114" cy="8488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1896"/>
              <a:ext cx="936642" cy="785077"/>
            </a:xfrm>
            <a:custGeom>
              <a:avLst/>
              <a:gdLst/>
              <a:ahLst/>
              <a:cxnLst/>
              <a:rect r="r" b="b" t="t" l="l"/>
              <a:pathLst>
                <a:path h="785077" w="936642">
                  <a:moveTo>
                    <a:pt x="0" y="0"/>
                  </a:moveTo>
                  <a:lnTo>
                    <a:pt x="936642" y="0"/>
                  </a:lnTo>
                  <a:lnTo>
                    <a:pt x="936642" y="785076"/>
                  </a:lnTo>
                  <a:lnTo>
                    <a:pt x="0" y="78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86379" y="0"/>
              <a:ext cx="3916735" cy="848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52"/>
                </a:lnSpc>
              </a:pPr>
              <a:r>
                <a:rPr lang="en-US" sz="4200" spc="-18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schematiq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5418" y="7912075"/>
            <a:ext cx="18378835" cy="2443051"/>
            <a:chOff x="0" y="0"/>
            <a:chExt cx="4840516" cy="6434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40516" cy="643437"/>
            </a:xfrm>
            <a:custGeom>
              <a:avLst/>
              <a:gdLst/>
              <a:ahLst/>
              <a:cxnLst/>
              <a:rect r="r" b="b" t="t" l="l"/>
              <a:pathLst>
                <a:path h="643437" w="4840516">
                  <a:moveTo>
                    <a:pt x="0" y="0"/>
                  </a:moveTo>
                  <a:lnTo>
                    <a:pt x="4840516" y="0"/>
                  </a:lnTo>
                  <a:lnTo>
                    <a:pt x="4840516" y="643437"/>
                  </a:lnTo>
                  <a:lnTo>
                    <a:pt x="0" y="643437"/>
                  </a:lnTo>
                  <a:close/>
                </a:path>
              </a:pathLst>
            </a:custGeom>
            <a:gradFill rotWithShape="true">
              <a:gsLst>
                <a:gs pos="0">
                  <a:srgbClr val="0B6380">
                    <a:alpha val="100000"/>
                  </a:srgbClr>
                </a:gs>
                <a:gs pos="100000">
                  <a:srgbClr val="AD6CA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840516" cy="662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812707">
            <a:off x="-1581797" y="6849855"/>
            <a:ext cx="20105949" cy="9212180"/>
          </a:xfrm>
          <a:custGeom>
            <a:avLst/>
            <a:gdLst/>
            <a:ahLst/>
            <a:cxnLst/>
            <a:rect r="r" b="b" t="t" l="l"/>
            <a:pathLst>
              <a:path h="9212180" w="20105949">
                <a:moveTo>
                  <a:pt x="0" y="0"/>
                </a:moveTo>
                <a:lnTo>
                  <a:pt x="20105949" y="0"/>
                </a:lnTo>
                <a:lnTo>
                  <a:pt x="20105949" y="9212180"/>
                </a:lnTo>
                <a:lnTo>
                  <a:pt x="0" y="9212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2652323"/>
            <a:ext cx="16230600" cy="2629522"/>
            <a:chOff x="0" y="0"/>
            <a:chExt cx="21640800" cy="350602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757576"/>
              <a:ext cx="21640800" cy="748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30"/>
                </a:lnSpc>
              </a:pPr>
              <a:r>
                <a:rPr lang="en-US" sz="3500" spc="-98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Let’s set our project up for success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09550"/>
              <a:ext cx="21640800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12000" spc="-420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Project Brief Deck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249025"/>
            <a:ext cx="5799795" cy="743687"/>
            <a:chOff x="0" y="0"/>
            <a:chExt cx="7733060" cy="99158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7733060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4"/>
                </a:lnSpc>
              </a:pP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Project Title: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95342"/>
              <a:ext cx="7733060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</a:pPr>
              <a:r>
                <a:rPr lang="en-US" sz="1800" spc="-1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Analysis of Top Social Media Refresh Strategies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03190" y="6249025"/>
            <a:ext cx="4037788" cy="743687"/>
            <a:chOff x="0" y="0"/>
            <a:chExt cx="5383717" cy="99158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5383717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4"/>
                </a:lnSpc>
              </a:pP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Presented By: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95342"/>
              <a:ext cx="538371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</a:pPr>
              <a:r>
                <a:rPr lang="en-US" sz="1800" spc="-1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Chidi Eze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577412" y="6249025"/>
            <a:ext cx="4037788" cy="743687"/>
            <a:chOff x="0" y="0"/>
            <a:chExt cx="5383717" cy="99158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38100"/>
              <a:ext cx="5383717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4"/>
                </a:lnSpc>
              </a:pP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Presented To: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95342"/>
              <a:ext cx="538371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</a:pPr>
              <a:r>
                <a:rPr lang="en-US" sz="1800" spc="-1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Jackson Davis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631852" cy="10306050"/>
            <a:chOff x="0" y="0"/>
            <a:chExt cx="2536784" cy="2714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6784" cy="2714351"/>
            </a:xfrm>
            <a:custGeom>
              <a:avLst/>
              <a:gdLst/>
              <a:ahLst/>
              <a:cxnLst/>
              <a:rect r="r" b="b" t="t" l="l"/>
              <a:pathLst>
                <a:path h="2714351" w="2536784">
                  <a:moveTo>
                    <a:pt x="0" y="0"/>
                  </a:moveTo>
                  <a:lnTo>
                    <a:pt x="2536784" y="0"/>
                  </a:lnTo>
                  <a:lnTo>
                    <a:pt x="2536784" y="2714351"/>
                  </a:lnTo>
                  <a:lnTo>
                    <a:pt x="0" y="2714351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36784" cy="274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57750">
            <a:off x="-1460020" y="3600128"/>
            <a:ext cx="10013067" cy="8356359"/>
          </a:xfrm>
          <a:custGeom>
            <a:avLst/>
            <a:gdLst/>
            <a:ahLst/>
            <a:cxnLst/>
            <a:rect r="r" b="b" t="t" l="l"/>
            <a:pathLst>
              <a:path h="8356359" w="10013067">
                <a:moveTo>
                  <a:pt x="0" y="0"/>
                </a:moveTo>
                <a:lnTo>
                  <a:pt x="10013067" y="0"/>
                </a:lnTo>
                <a:lnTo>
                  <a:pt x="10013067" y="8356359"/>
                </a:lnTo>
                <a:lnTo>
                  <a:pt x="0" y="8356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65679" y="9183396"/>
            <a:ext cx="2154768" cy="393009"/>
            <a:chOff x="0" y="0"/>
            <a:chExt cx="2873023" cy="524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36458" y="10721"/>
              <a:ext cx="2036566" cy="51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9"/>
                </a:lnSpc>
              </a:pPr>
              <a:r>
                <a:rPr lang="en-US" sz="2499" spc="-112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schematiq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5177" cy="524012"/>
            </a:xfrm>
            <a:custGeom>
              <a:avLst/>
              <a:gdLst/>
              <a:ahLst/>
              <a:cxnLst/>
              <a:rect r="r" b="b" t="t" l="l"/>
              <a:pathLst>
                <a:path h="524012" w="625177">
                  <a:moveTo>
                    <a:pt x="0" y="0"/>
                  </a:moveTo>
                  <a:lnTo>
                    <a:pt x="625177" y="0"/>
                  </a:lnTo>
                  <a:lnTo>
                    <a:pt x="625177" y="524012"/>
                  </a:lnTo>
                  <a:lnTo>
                    <a:pt x="0" y="524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654345" y="710595"/>
            <a:ext cx="2760960" cy="4141440"/>
            <a:chOff x="0" y="0"/>
            <a:chExt cx="6350000" cy="9525000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blipFill>
              <a:blip r:embed="rId6"/>
              <a:stretch>
                <a:fillRect l="-191958" t="-52824" r="-75051" b="-10189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654345" y="5434965"/>
            <a:ext cx="2760960" cy="4141440"/>
            <a:chOff x="0" y="0"/>
            <a:chExt cx="6350000" cy="952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7"/>
              <a:stretch>
                <a:fillRect l="-21037" t="-19769" r="0" b="-134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10595" y="796320"/>
            <a:ext cx="8064936" cy="270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299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For questions, reach out to: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905063" y="1593207"/>
            <a:ext cx="3354237" cy="2376215"/>
            <a:chOff x="0" y="0"/>
            <a:chExt cx="4472316" cy="316828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4472316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-150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Project</a:t>
              </a:r>
            </a:p>
            <a:p>
              <a:pPr algn="l">
                <a:lnSpc>
                  <a:spcPts val="3600"/>
                </a:lnSpc>
              </a:pPr>
              <a:r>
                <a:rPr lang="en-US" sz="3000" spc="-150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Manager's Name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347199"/>
              <a:ext cx="447231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role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352947"/>
              <a:ext cx="4472316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spc="-1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@reallygreatsite</a:t>
              </a:r>
            </a:p>
            <a:p>
              <a:pPr algn="l">
                <a:lnSpc>
                  <a:spcPts val="2520"/>
                </a:lnSpc>
              </a:pPr>
              <a:r>
                <a:rPr lang="en-US" sz="1800" spc="-1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hello@reallygreatsite.com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05063" y="6317577"/>
            <a:ext cx="3354237" cy="2376215"/>
            <a:chOff x="0" y="0"/>
            <a:chExt cx="4472316" cy="316828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4472316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-150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Project</a:t>
              </a:r>
            </a:p>
            <a:p>
              <a:pPr algn="l">
                <a:lnSpc>
                  <a:spcPts val="3600"/>
                </a:lnSpc>
              </a:pPr>
              <a:r>
                <a:rPr lang="en-US" sz="3000" spc="-150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Manager's Name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347199"/>
              <a:ext cx="447231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role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352947"/>
              <a:ext cx="4472316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spc="-1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@reallygreatsite</a:t>
              </a:r>
            </a:p>
            <a:p>
              <a:pPr algn="l">
                <a:lnSpc>
                  <a:spcPts val="2520"/>
                </a:lnSpc>
              </a:pPr>
              <a:r>
                <a:rPr lang="en-US" sz="1800" spc="-1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hello@reallygreatsite.com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418499" y="2060287"/>
            <a:ext cx="840801" cy="84079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7473" t="-95940" r="-60671" b="-14649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418499" y="1028700"/>
            <a:ext cx="840801" cy="84079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7616" t="-20706" r="-51821" b="-16362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826023" y="4212331"/>
            <a:ext cx="2506383" cy="1345865"/>
            <a:chOff x="0" y="0"/>
            <a:chExt cx="1035847" cy="5562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5847" cy="556224"/>
            </a:xfrm>
            <a:custGeom>
              <a:avLst/>
              <a:gdLst/>
              <a:ahLst/>
              <a:cxnLst/>
              <a:rect r="r" b="b" t="t" l="l"/>
              <a:pathLst>
                <a:path h="556224" w="1035847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494446"/>
                  </a:lnTo>
                  <a:cubicBezTo>
                    <a:pt x="1035847" y="510831"/>
                    <a:pt x="1029338" y="526544"/>
                    <a:pt x="1017753" y="538130"/>
                  </a:cubicBezTo>
                  <a:cubicBezTo>
                    <a:pt x="1006167" y="549715"/>
                    <a:pt x="990454" y="556224"/>
                    <a:pt x="974070" y="556224"/>
                  </a:cubicBezTo>
                  <a:lnTo>
                    <a:pt x="61778" y="556224"/>
                  </a:lnTo>
                  <a:cubicBezTo>
                    <a:pt x="27659" y="556224"/>
                    <a:pt x="0" y="528565"/>
                    <a:pt x="0" y="494446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C7C80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35847" cy="58479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Write a note here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658814" y="3681412"/>
            <a:ext cx="840801" cy="840798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2906" t="-74034" r="-82590" b="-14921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067492" y="3932672"/>
            <a:ext cx="1905184" cy="19051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6CA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Write a note here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6418499" y="3091585"/>
            <a:ext cx="840801" cy="840798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9182" t="-55430" r="-20255" b="-128905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4599683" y="3512272"/>
            <a:ext cx="840801" cy="840798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tru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98404" t="-266128" r="-319792" b="-312247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466216" y="7434938"/>
            <a:ext cx="1793084" cy="179308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74B0B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680"/>
                </a:lnSpc>
              </a:pPr>
              <a:r>
                <a:rPr lang="en-US" sz="1200" spc="-2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Copy a note, drag to the board, and write your ideas.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15957" y="7434938"/>
            <a:ext cx="1793084" cy="179308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78C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1680"/>
                </a:lnSpc>
              </a:pPr>
              <a:r>
                <a:rPr lang="en-US" sz="1200" spc="-24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Copy a note, drag to the board, and write your ideas.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7099300"/>
            <a:ext cx="5434862" cy="2159000"/>
            <a:chOff x="0" y="0"/>
            <a:chExt cx="4100138" cy="16287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100138" cy="1628781"/>
            </a:xfrm>
            <a:custGeom>
              <a:avLst/>
              <a:gdLst/>
              <a:ahLst/>
              <a:cxnLst/>
              <a:rect r="r" b="b" t="t" l="l"/>
              <a:pathLst>
                <a:path h="1628781" w="4100138">
                  <a:moveTo>
                    <a:pt x="28490" y="0"/>
                  </a:moveTo>
                  <a:lnTo>
                    <a:pt x="4071648" y="0"/>
                  </a:lnTo>
                  <a:cubicBezTo>
                    <a:pt x="4079204" y="0"/>
                    <a:pt x="4086450" y="3002"/>
                    <a:pt x="4091793" y="8344"/>
                  </a:cubicBezTo>
                  <a:cubicBezTo>
                    <a:pt x="4097136" y="13687"/>
                    <a:pt x="4100138" y="20934"/>
                    <a:pt x="4100138" y="28490"/>
                  </a:cubicBezTo>
                  <a:lnTo>
                    <a:pt x="4100138" y="1600291"/>
                  </a:lnTo>
                  <a:cubicBezTo>
                    <a:pt x="4100138" y="1607847"/>
                    <a:pt x="4097136" y="1615093"/>
                    <a:pt x="4091793" y="1620436"/>
                  </a:cubicBezTo>
                  <a:cubicBezTo>
                    <a:pt x="4086450" y="1625779"/>
                    <a:pt x="4079204" y="1628781"/>
                    <a:pt x="4071648" y="1628781"/>
                  </a:cubicBezTo>
                  <a:lnTo>
                    <a:pt x="28490" y="1628781"/>
                  </a:lnTo>
                  <a:cubicBezTo>
                    <a:pt x="20934" y="1628781"/>
                    <a:pt x="13687" y="1625779"/>
                    <a:pt x="8344" y="1620436"/>
                  </a:cubicBezTo>
                  <a:cubicBezTo>
                    <a:pt x="3002" y="1615093"/>
                    <a:pt x="0" y="1607847"/>
                    <a:pt x="0" y="1600291"/>
                  </a:cubicBezTo>
                  <a:lnTo>
                    <a:pt x="0" y="28490"/>
                  </a:lnTo>
                  <a:cubicBezTo>
                    <a:pt x="0" y="20934"/>
                    <a:pt x="3002" y="13687"/>
                    <a:pt x="8344" y="8344"/>
                  </a:cubicBezTo>
                  <a:cubicBezTo>
                    <a:pt x="13687" y="3002"/>
                    <a:pt x="20934" y="0"/>
                    <a:pt x="28490" y="0"/>
                  </a:cubicBezTo>
                  <a:close/>
                </a:path>
              </a:pathLst>
            </a:custGeom>
            <a:solidFill>
              <a:srgbClr val="F8C954"/>
            </a:solidFill>
            <a:ln cap="sq">
              <a:noFill/>
              <a:prstDash val="sysDot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100138" cy="165735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1960"/>
                </a:lnSpc>
              </a:pP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Tip: 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Right-click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on the </a:t>
              </a: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background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of the slide, or on the </a:t>
              </a: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thumbnail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below, for the option to </a:t>
              </a: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expand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this page into a </a:t>
              </a: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whiteboard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for more space!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5972676" y="4885264"/>
            <a:ext cx="285334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1028700" y="3681412"/>
            <a:ext cx="2286000" cy="2286000"/>
            <a:chOff x="0" y="0"/>
            <a:chExt cx="3048000" cy="3048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048000" cy="2946400"/>
            </a:xfrm>
            <a:custGeom>
              <a:avLst/>
              <a:gdLst/>
              <a:ahLst/>
              <a:cxnLst/>
              <a:rect r="r" b="b" t="t" l="l"/>
              <a:pathLst>
                <a:path h="2946400" w="30480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048000" cy="3048000"/>
            </a:xfrm>
            <a:custGeom>
              <a:avLst/>
              <a:gdLst/>
              <a:ahLst/>
              <a:cxnLst/>
              <a:rect r="r" b="b" t="t" l="l"/>
              <a:pathLst>
                <a:path h="3048000" w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048000" cy="2994025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10101"/>
                  </a:solidFill>
                  <a:latin typeface="Arimo"/>
                  <a:ea typeface="Arimo"/>
                  <a:cs typeface="Arimo"/>
                  <a:sym typeface="Arimo"/>
                </a:rPr>
                <a:t>Press "S" to create sticky notes.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28700" y="1114425"/>
            <a:ext cx="10869723" cy="143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299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Whiteboard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5644" y="4393340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43948" y="0"/>
                  </a:moveTo>
                  <a:lnTo>
                    <a:pt x="768852" y="0"/>
                  </a:lnTo>
                  <a:cubicBezTo>
                    <a:pt x="793124" y="0"/>
                    <a:pt x="812800" y="19676"/>
                    <a:pt x="812800" y="43948"/>
                  </a:cubicBezTo>
                  <a:lnTo>
                    <a:pt x="812800" y="302172"/>
                  </a:lnTo>
                  <a:cubicBezTo>
                    <a:pt x="812800" y="326443"/>
                    <a:pt x="793124" y="346119"/>
                    <a:pt x="768852" y="346119"/>
                  </a:cubicBezTo>
                  <a:lnTo>
                    <a:pt x="43948" y="346119"/>
                  </a:lnTo>
                  <a:cubicBezTo>
                    <a:pt x="19676" y="346119"/>
                    <a:pt x="0" y="326443"/>
                    <a:pt x="0" y="302172"/>
                  </a:cubicBezTo>
                  <a:lnTo>
                    <a:pt x="0" y="43948"/>
                  </a:lnTo>
                  <a:cubicBezTo>
                    <a:pt x="0" y="19676"/>
                    <a:pt x="19676" y="0"/>
                    <a:pt x="43948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 spc="-4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Add a main topic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4796" y="4706903"/>
            <a:ext cx="2516448" cy="901769"/>
            <a:chOff x="0" y="0"/>
            <a:chExt cx="1229054" cy="4404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054" cy="440431"/>
            </a:xfrm>
            <a:custGeom>
              <a:avLst/>
              <a:gdLst/>
              <a:ahLst/>
              <a:cxnLst/>
              <a:rect r="r" b="b" t="t" l="l"/>
              <a:pathLst>
                <a:path h="440431" w="1229054">
                  <a:moveTo>
                    <a:pt x="61531" y="0"/>
                  </a:moveTo>
                  <a:lnTo>
                    <a:pt x="1167523" y="0"/>
                  </a:lnTo>
                  <a:cubicBezTo>
                    <a:pt x="1183842" y="0"/>
                    <a:pt x="1199493" y="6483"/>
                    <a:pt x="1211032" y="18022"/>
                  </a:cubicBezTo>
                  <a:cubicBezTo>
                    <a:pt x="1222571" y="29561"/>
                    <a:pt x="1229054" y="45212"/>
                    <a:pt x="1229054" y="61531"/>
                  </a:cubicBezTo>
                  <a:lnTo>
                    <a:pt x="1229054" y="378901"/>
                  </a:lnTo>
                  <a:cubicBezTo>
                    <a:pt x="1229054" y="395220"/>
                    <a:pt x="1222571" y="410870"/>
                    <a:pt x="1211032" y="422409"/>
                  </a:cubicBezTo>
                  <a:cubicBezTo>
                    <a:pt x="1199493" y="433949"/>
                    <a:pt x="1183842" y="440431"/>
                    <a:pt x="1167523" y="440431"/>
                  </a:cubicBezTo>
                  <a:lnTo>
                    <a:pt x="61531" y="440431"/>
                  </a:lnTo>
                  <a:cubicBezTo>
                    <a:pt x="45212" y="440431"/>
                    <a:pt x="29561" y="433949"/>
                    <a:pt x="18022" y="422409"/>
                  </a:cubicBezTo>
                  <a:cubicBezTo>
                    <a:pt x="6483" y="410870"/>
                    <a:pt x="0" y="395220"/>
                    <a:pt x="0" y="378901"/>
                  </a:cubicBezTo>
                  <a:lnTo>
                    <a:pt x="0" y="61531"/>
                  </a:lnTo>
                  <a:cubicBezTo>
                    <a:pt x="0" y="45212"/>
                    <a:pt x="6483" y="29561"/>
                    <a:pt x="18022" y="18022"/>
                  </a:cubicBezTo>
                  <a:cubicBezTo>
                    <a:pt x="29561" y="6483"/>
                    <a:pt x="45212" y="0"/>
                    <a:pt x="61531" y="0"/>
                  </a:cubicBezTo>
                  <a:close/>
                </a:path>
              </a:pathLst>
            </a:custGeom>
            <a:solidFill>
              <a:srgbClr val="74B0B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29054" cy="4690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a related idea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80399" y="2928213"/>
            <a:ext cx="2779962" cy="695325"/>
            <a:chOff x="0" y="0"/>
            <a:chExt cx="1357756" cy="3396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7756" cy="339602"/>
            </a:xfrm>
            <a:custGeom>
              <a:avLst/>
              <a:gdLst/>
              <a:ahLst/>
              <a:cxnLst/>
              <a:rect r="r" b="b" t="t" l="l"/>
              <a:pathLst>
                <a:path h="339602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283904"/>
                  </a:lnTo>
                  <a:cubicBezTo>
                    <a:pt x="1357756" y="314666"/>
                    <a:pt x="1332819" y="339602"/>
                    <a:pt x="1302058" y="339602"/>
                  </a:cubicBezTo>
                  <a:lnTo>
                    <a:pt x="55698" y="339602"/>
                  </a:lnTo>
                  <a:cubicBezTo>
                    <a:pt x="24937" y="339602"/>
                    <a:pt x="0" y="314666"/>
                    <a:pt x="0" y="283904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F8C9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357756" cy="36817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a related idea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80399" y="6630209"/>
            <a:ext cx="2779962" cy="695325"/>
            <a:chOff x="0" y="0"/>
            <a:chExt cx="1357756" cy="3396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7756" cy="339602"/>
            </a:xfrm>
            <a:custGeom>
              <a:avLst/>
              <a:gdLst/>
              <a:ahLst/>
              <a:cxnLst/>
              <a:rect r="r" b="b" t="t" l="l"/>
              <a:pathLst>
                <a:path h="339602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283904"/>
                  </a:lnTo>
                  <a:cubicBezTo>
                    <a:pt x="1357756" y="314666"/>
                    <a:pt x="1332819" y="339602"/>
                    <a:pt x="1302058" y="339602"/>
                  </a:cubicBezTo>
                  <a:lnTo>
                    <a:pt x="55698" y="339602"/>
                  </a:lnTo>
                  <a:cubicBezTo>
                    <a:pt x="24937" y="339602"/>
                    <a:pt x="0" y="314666"/>
                    <a:pt x="0" y="283904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F8C9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357756" cy="36817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a related idea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13277" y="4706903"/>
            <a:ext cx="2516448" cy="901769"/>
            <a:chOff x="0" y="0"/>
            <a:chExt cx="1229054" cy="4404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9054" cy="440431"/>
            </a:xfrm>
            <a:custGeom>
              <a:avLst/>
              <a:gdLst/>
              <a:ahLst/>
              <a:cxnLst/>
              <a:rect r="r" b="b" t="t" l="l"/>
              <a:pathLst>
                <a:path h="440431" w="1229054">
                  <a:moveTo>
                    <a:pt x="61531" y="0"/>
                  </a:moveTo>
                  <a:lnTo>
                    <a:pt x="1167523" y="0"/>
                  </a:lnTo>
                  <a:cubicBezTo>
                    <a:pt x="1183842" y="0"/>
                    <a:pt x="1199493" y="6483"/>
                    <a:pt x="1211032" y="18022"/>
                  </a:cubicBezTo>
                  <a:cubicBezTo>
                    <a:pt x="1222571" y="29561"/>
                    <a:pt x="1229054" y="45212"/>
                    <a:pt x="1229054" y="61531"/>
                  </a:cubicBezTo>
                  <a:lnTo>
                    <a:pt x="1229054" y="378901"/>
                  </a:lnTo>
                  <a:cubicBezTo>
                    <a:pt x="1229054" y="395220"/>
                    <a:pt x="1222571" y="410870"/>
                    <a:pt x="1211032" y="422409"/>
                  </a:cubicBezTo>
                  <a:cubicBezTo>
                    <a:pt x="1199493" y="433949"/>
                    <a:pt x="1183842" y="440431"/>
                    <a:pt x="1167523" y="440431"/>
                  </a:cubicBezTo>
                  <a:lnTo>
                    <a:pt x="61531" y="440431"/>
                  </a:lnTo>
                  <a:cubicBezTo>
                    <a:pt x="45212" y="440431"/>
                    <a:pt x="29561" y="433949"/>
                    <a:pt x="18022" y="422409"/>
                  </a:cubicBezTo>
                  <a:cubicBezTo>
                    <a:pt x="6483" y="410870"/>
                    <a:pt x="0" y="395220"/>
                    <a:pt x="0" y="378901"/>
                  </a:cubicBezTo>
                  <a:lnTo>
                    <a:pt x="0" y="61531"/>
                  </a:lnTo>
                  <a:cubicBezTo>
                    <a:pt x="0" y="45212"/>
                    <a:pt x="6483" y="29561"/>
                    <a:pt x="18022" y="18022"/>
                  </a:cubicBezTo>
                  <a:cubicBezTo>
                    <a:pt x="29561" y="6483"/>
                    <a:pt x="45212" y="0"/>
                    <a:pt x="61531" y="0"/>
                  </a:cubicBezTo>
                  <a:close/>
                </a:path>
              </a:pathLst>
            </a:custGeom>
            <a:solidFill>
              <a:srgbClr val="74B0B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229054" cy="46900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a related idea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198877" y="5149897"/>
            <a:ext cx="914400" cy="3321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3761244" y="5149897"/>
            <a:ext cx="914400" cy="3321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6437260" y="3623538"/>
            <a:ext cx="1533119" cy="769802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6437260" y="5893660"/>
            <a:ext cx="1533119" cy="736549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7984667" y="1028700"/>
            <a:ext cx="2272258" cy="962025"/>
            <a:chOff x="0" y="0"/>
            <a:chExt cx="1109790" cy="4698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878C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sub-ideas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7970380" y="1990725"/>
            <a:ext cx="1150417" cy="937488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2773376" y="2794863"/>
            <a:ext cx="2272258" cy="962025"/>
            <a:chOff x="0" y="0"/>
            <a:chExt cx="1109790" cy="4698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878C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sub-ideas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H="true">
            <a:off x="5045634" y="3275875"/>
            <a:ext cx="1534764" cy="0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019861" y="1028700"/>
            <a:ext cx="2272258" cy="962025"/>
            <a:chOff x="0" y="0"/>
            <a:chExt cx="1109790" cy="46986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C7C80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sub-ideas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658930" y="1028700"/>
            <a:ext cx="2272258" cy="962025"/>
            <a:chOff x="0" y="0"/>
            <a:chExt cx="1109790" cy="46986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C7C80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sub-ideas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 flipV="true">
            <a:off x="2155991" y="1990725"/>
            <a:ext cx="1753515" cy="804138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3909505" y="1990725"/>
            <a:ext cx="1885554" cy="804138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2787664" y="6496859"/>
            <a:ext cx="2272258" cy="962025"/>
            <a:chOff x="0" y="0"/>
            <a:chExt cx="1109790" cy="46986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878C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sub-ideas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H="true">
            <a:off x="5059922" y="6977871"/>
            <a:ext cx="1520477" cy="0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7984667" y="8296275"/>
            <a:ext cx="2272258" cy="962025"/>
            <a:chOff x="0" y="0"/>
            <a:chExt cx="1109790" cy="46986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878C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sub-ideas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7970380" y="7325534"/>
            <a:ext cx="1150417" cy="970741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1049457" y="8296275"/>
            <a:ext cx="2272258" cy="962025"/>
            <a:chOff x="0" y="0"/>
            <a:chExt cx="1109790" cy="46986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C7C80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sub-ideas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4658930" y="8296275"/>
            <a:ext cx="2272258" cy="962025"/>
            <a:chOff x="0" y="0"/>
            <a:chExt cx="1109790" cy="46986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C7C804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Add even more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spc="-3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sub-ideas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 flipH="true">
            <a:off x="2185587" y="7458884"/>
            <a:ext cx="1104031" cy="837391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3923793" y="7458884"/>
            <a:ext cx="1871266" cy="837391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3" id="53"/>
          <p:cNvSpPr/>
          <p:nvPr/>
        </p:nvSpPr>
        <p:spPr>
          <a:xfrm flipH="false" flipV="false" rot="0">
            <a:off x="12752100" y="3904175"/>
            <a:ext cx="4507200" cy="5354125"/>
          </a:xfrm>
          <a:custGeom>
            <a:avLst/>
            <a:gdLst/>
            <a:ahLst/>
            <a:cxnLst/>
            <a:rect r="r" b="b" t="t" l="l"/>
            <a:pathLst>
              <a:path h="5354125" w="4507200">
                <a:moveTo>
                  <a:pt x="0" y="0"/>
                </a:moveTo>
                <a:lnTo>
                  <a:pt x="4507200" y="0"/>
                </a:lnTo>
                <a:lnTo>
                  <a:pt x="4507200" y="5354125"/>
                </a:lnTo>
                <a:lnTo>
                  <a:pt x="0" y="5354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12562697" y="7169755"/>
            <a:ext cx="5014708" cy="2406650"/>
            <a:chOff x="0" y="0"/>
            <a:chExt cx="1320746" cy="63385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20746" cy="633850"/>
            </a:xfrm>
            <a:custGeom>
              <a:avLst/>
              <a:gdLst/>
              <a:ahLst/>
              <a:cxnLst/>
              <a:rect r="r" b="b" t="t" l="l"/>
              <a:pathLst>
                <a:path h="633850" w="1320746">
                  <a:moveTo>
                    <a:pt x="30877" y="0"/>
                  </a:moveTo>
                  <a:lnTo>
                    <a:pt x="1289869" y="0"/>
                  </a:lnTo>
                  <a:cubicBezTo>
                    <a:pt x="1298058" y="0"/>
                    <a:pt x="1305912" y="3253"/>
                    <a:pt x="1311702" y="9044"/>
                  </a:cubicBezTo>
                  <a:cubicBezTo>
                    <a:pt x="1317493" y="14834"/>
                    <a:pt x="1320746" y="22688"/>
                    <a:pt x="1320746" y="30877"/>
                  </a:cubicBezTo>
                  <a:lnTo>
                    <a:pt x="1320746" y="602973"/>
                  </a:lnTo>
                  <a:cubicBezTo>
                    <a:pt x="1320746" y="611162"/>
                    <a:pt x="1317493" y="619016"/>
                    <a:pt x="1311702" y="624807"/>
                  </a:cubicBezTo>
                  <a:cubicBezTo>
                    <a:pt x="1305912" y="630597"/>
                    <a:pt x="1298058" y="633850"/>
                    <a:pt x="1289869" y="633850"/>
                  </a:cubicBezTo>
                  <a:lnTo>
                    <a:pt x="30877" y="633850"/>
                  </a:lnTo>
                  <a:cubicBezTo>
                    <a:pt x="22688" y="633850"/>
                    <a:pt x="14834" y="630597"/>
                    <a:pt x="9044" y="624807"/>
                  </a:cubicBezTo>
                  <a:cubicBezTo>
                    <a:pt x="3253" y="619016"/>
                    <a:pt x="0" y="611162"/>
                    <a:pt x="0" y="602973"/>
                  </a:cubicBezTo>
                  <a:lnTo>
                    <a:pt x="0" y="30877"/>
                  </a:lnTo>
                  <a:cubicBezTo>
                    <a:pt x="0" y="22688"/>
                    <a:pt x="3253" y="14834"/>
                    <a:pt x="9044" y="9044"/>
                  </a:cubicBezTo>
                  <a:cubicBezTo>
                    <a:pt x="14834" y="3253"/>
                    <a:pt x="22688" y="0"/>
                    <a:pt x="30877" y="0"/>
                  </a:cubicBezTo>
                  <a:close/>
                </a:path>
              </a:pathLst>
            </a:custGeom>
            <a:solidFill>
              <a:srgbClr val="74B0B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1320746" cy="662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1960"/>
                </a:lnSpc>
              </a:pP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Tip: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Collaboration makes teamwork easier! Click "Share" and invite your teammates to fill this up. Use this page for bulletins, brainstorms, and other fun team ideas. </a:t>
              </a: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Right-click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on the </a:t>
              </a: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background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of the slide, or on the </a:t>
              </a: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thumbnail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below, for the option to </a:t>
              </a: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expand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this page into a </a:t>
              </a:r>
              <a:r>
                <a:rPr lang="en-US" sz="1400" spc="-28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whiteboard</a:t>
              </a: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for more space!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243206" y="1028700"/>
            <a:ext cx="5016094" cy="1430769"/>
            <a:chOff x="0" y="0"/>
            <a:chExt cx="6688125" cy="1907692"/>
          </a:xfrm>
        </p:grpSpPr>
        <p:sp>
          <p:nvSpPr>
            <p:cNvPr name="TextBox 58" id="58"/>
            <p:cNvSpPr txBox="true"/>
            <p:nvPr/>
          </p:nvSpPr>
          <p:spPr>
            <a:xfrm rot="0">
              <a:off x="0" y="28575"/>
              <a:ext cx="6686277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999"/>
                </a:lnSpc>
              </a:pPr>
              <a:r>
                <a:rPr lang="en-US" sz="3999" spc="-139">
                  <a:solidFill>
                    <a:srgbClr val="010101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Brainstorm better!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848" y="960695"/>
              <a:ext cx="6686277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Set a time limit for yourself for a more focused brainstorming session.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10589" y="9585930"/>
            <a:ext cx="16866811" cy="952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10584" y="3996445"/>
            <a:ext cx="1230079" cy="1131673"/>
          </a:xfrm>
          <a:custGeom>
            <a:avLst/>
            <a:gdLst/>
            <a:ahLst/>
            <a:cxnLst/>
            <a:rect r="r" b="b" t="t" l="l"/>
            <a:pathLst>
              <a:path h="1131673" w="1230079">
                <a:moveTo>
                  <a:pt x="0" y="0"/>
                </a:moveTo>
                <a:lnTo>
                  <a:pt x="1230079" y="0"/>
                </a:lnTo>
                <a:lnTo>
                  <a:pt x="1230079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96936" y="3996445"/>
            <a:ext cx="1049369" cy="1131673"/>
          </a:xfrm>
          <a:custGeom>
            <a:avLst/>
            <a:gdLst/>
            <a:ahLst/>
            <a:cxnLst/>
            <a:rect r="r" b="b" t="t" l="l"/>
            <a:pathLst>
              <a:path h="1131673" w="1049369">
                <a:moveTo>
                  <a:pt x="0" y="0"/>
                </a:moveTo>
                <a:lnTo>
                  <a:pt x="1049369" y="0"/>
                </a:lnTo>
                <a:lnTo>
                  <a:pt x="1049369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02578" y="3996445"/>
            <a:ext cx="1026736" cy="1131673"/>
          </a:xfrm>
          <a:custGeom>
            <a:avLst/>
            <a:gdLst/>
            <a:ahLst/>
            <a:cxnLst/>
            <a:rect r="r" b="b" t="t" l="l"/>
            <a:pathLst>
              <a:path h="1131673" w="1026736">
                <a:moveTo>
                  <a:pt x="0" y="0"/>
                </a:moveTo>
                <a:lnTo>
                  <a:pt x="1026736" y="0"/>
                </a:lnTo>
                <a:lnTo>
                  <a:pt x="1026736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85587" y="3996445"/>
            <a:ext cx="1318687" cy="1131673"/>
          </a:xfrm>
          <a:custGeom>
            <a:avLst/>
            <a:gdLst/>
            <a:ahLst/>
            <a:cxnLst/>
            <a:rect r="r" b="b" t="t" l="l"/>
            <a:pathLst>
              <a:path h="1131673" w="1318687">
                <a:moveTo>
                  <a:pt x="0" y="0"/>
                </a:moveTo>
                <a:lnTo>
                  <a:pt x="1318686" y="0"/>
                </a:lnTo>
                <a:lnTo>
                  <a:pt x="1318686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60546" y="3996445"/>
            <a:ext cx="991757" cy="1131673"/>
          </a:xfrm>
          <a:custGeom>
            <a:avLst/>
            <a:gdLst/>
            <a:ahLst/>
            <a:cxnLst/>
            <a:rect r="r" b="b" t="t" l="l"/>
            <a:pathLst>
              <a:path h="1131673" w="991757">
                <a:moveTo>
                  <a:pt x="0" y="0"/>
                </a:moveTo>
                <a:lnTo>
                  <a:pt x="991757" y="0"/>
                </a:lnTo>
                <a:lnTo>
                  <a:pt x="991757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08575" y="3996445"/>
            <a:ext cx="1026736" cy="1131673"/>
          </a:xfrm>
          <a:custGeom>
            <a:avLst/>
            <a:gdLst/>
            <a:ahLst/>
            <a:cxnLst/>
            <a:rect r="r" b="b" t="t" l="l"/>
            <a:pathLst>
              <a:path h="1131673" w="1026736">
                <a:moveTo>
                  <a:pt x="0" y="0"/>
                </a:moveTo>
                <a:lnTo>
                  <a:pt x="1026736" y="0"/>
                </a:lnTo>
                <a:lnTo>
                  <a:pt x="1026736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91584" y="3996445"/>
            <a:ext cx="952663" cy="1131673"/>
          </a:xfrm>
          <a:custGeom>
            <a:avLst/>
            <a:gdLst/>
            <a:ahLst/>
            <a:cxnLst/>
            <a:rect r="r" b="b" t="t" l="l"/>
            <a:pathLst>
              <a:path h="1131673" w="952663">
                <a:moveTo>
                  <a:pt x="0" y="0"/>
                </a:moveTo>
                <a:lnTo>
                  <a:pt x="952663" y="0"/>
                </a:lnTo>
                <a:lnTo>
                  <a:pt x="952663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00520" y="3996445"/>
            <a:ext cx="1146262" cy="1131673"/>
          </a:xfrm>
          <a:custGeom>
            <a:avLst/>
            <a:gdLst/>
            <a:ahLst/>
            <a:cxnLst/>
            <a:rect r="r" b="b" t="t" l="l"/>
            <a:pathLst>
              <a:path h="1131673" w="1146262">
                <a:moveTo>
                  <a:pt x="0" y="0"/>
                </a:moveTo>
                <a:lnTo>
                  <a:pt x="1146261" y="0"/>
                </a:lnTo>
                <a:lnTo>
                  <a:pt x="1146261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03054" y="3996445"/>
            <a:ext cx="1125500" cy="1131673"/>
          </a:xfrm>
          <a:custGeom>
            <a:avLst/>
            <a:gdLst/>
            <a:ahLst/>
            <a:cxnLst/>
            <a:rect r="r" b="b" t="t" l="l"/>
            <a:pathLst>
              <a:path h="1131673" w="1125500">
                <a:moveTo>
                  <a:pt x="0" y="0"/>
                </a:moveTo>
                <a:lnTo>
                  <a:pt x="1125500" y="0"/>
                </a:lnTo>
                <a:lnTo>
                  <a:pt x="1125500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0584" y="5754604"/>
            <a:ext cx="1370969" cy="1131673"/>
          </a:xfrm>
          <a:custGeom>
            <a:avLst/>
            <a:gdLst/>
            <a:ahLst/>
            <a:cxnLst/>
            <a:rect r="r" b="b" t="t" l="l"/>
            <a:pathLst>
              <a:path h="1131673" w="1370969">
                <a:moveTo>
                  <a:pt x="0" y="0"/>
                </a:moveTo>
                <a:lnTo>
                  <a:pt x="1370969" y="0"/>
                </a:lnTo>
                <a:lnTo>
                  <a:pt x="1370969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86383" y="5754604"/>
            <a:ext cx="1094636" cy="1131673"/>
          </a:xfrm>
          <a:custGeom>
            <a:avLst/>
            <a:gdLst/>
            <a:ahLst/>
            <a:cxnLst/>
            <a:rect r="r" b="b" t="t" l="l"/>
            <a:pathLst>
              <a:path h="1131673" w="1094636">
                <a:moveTo>
                  <a:pt x="0" y="0"/>
                </a:moveTo>
                <a:lnTo>
                  <a:pt x="1094637" y="0"/>
                </a:lnTo>
                <a:lnTo>
                  <a:pt x="1094637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85850" y="5754604"/>
            <a:ext cx="1174377" cy="1131673"/>
          </a:xfrm>
          <a:custGeom>
            <a:avLst/>
            <a:gdLst/>
            <a:ahLst/>
            <a:cxnLst/>
            <a:rect r="r" b="b" t="t" l="l"/>
            <a:pathLst>
              <a:path h="1131673" w="1174377">
                <a:moveTo>
                  <a:pt x="0" y="0"/>
                </a:moveTo>
                <a:lnTo>
                  <a:pt x="1174377" y="0"/>
                </a:lnTo>
                <a:lnTo>
                  <a:pt x="1174377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65057" y="5754604"/>
            <a:ext cx="1227653" cy="1131673"/>
          </a:xfrm>
          <a:custGeom>
            <a:avLst/>
            <a:gdLst/>
            <a:ahLst/>
            <a:cxnLst/>
            <a:rect r="r" b="b" t="t" l="l"/>
            <a:pathLst>
              <a:path h="1131673" w="1227653">
                <a:moveTo>
                  <a:pt x="0" y="0"/>
                </a:moveTo>
                <a:lnTo>
                  <a:pt x="1227653" y="0"/>
                </a:lnTo>
                <a:lnTo>
                  <a:pt x="1227653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97540" y="5754604"/>
            <a:ext cx="1294013" cy="1131673"/>
          </a:xfrm>
          <a:custGeom>
            <a:avLst/>
            <a:gdLst/>
            <a:ahLst/>
            <a:cxnLst/>
            <a:rect r="r" b="b" t="t" l="l"/>
            <a:pathLst>
              <a:path h="1131673" w="1294013">
                <a:moveTo>
                  <a:pt x="0" y="0"/>
                </a:moveTo>
                <a:lnTo>
                  <a:pt x="1294013" y="0"/>
                </a:lnTo>
                <a:lnTo>
                  <a:pt x="1294013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96383" y="5754604"/>
            <a:ext cx="1123442" cy="1131673"/>
          </a:xfrm>
          <a:custGeom>
            <a:avLst/>
            <a:gdLst/>
            <a:ahLst/>
            <a:cxnLst/>
            <a:rect r="r" b="b" t="t" l="l"/>
            <a:pathLst>
              <a:path h="1131673" w="1123442">
                <a:moveTo>
                  <a:pt x="0" y="0"/>
                </a:moveTo>
                <a:lnTo>
                  <a:pt x="1123442" y="0"/>
                </a:lnTo>
                <a:lnTo>
                  <a:pt x="1123442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24656" y="5754604"/>
            <a:ext cx="899165" cy="1131673"/>
          </a:xfrm>
          <a:custGeom>
            <a:avLst/>
            <a:gdLst/>
            <a:ahLst/>
            <a:cxnLst/>
            <a:rect r="r" b="b" t="t" l="l"/>
            <a:pathLst>
              <a:path h="1131673" w="899165">
                <a:moveTo>
                  <a:pt x="0" y="0"/>
                </a:moveTo>
                <a:lnTo>
                  <a:pt x="899165" y="0"/>
                </a:lnTo>
                <a:lnTo>
                  <a:pt x="899165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28651" y="5754604"/>
            <a:ext cx="1053484" cy="1131673"/>
          </a:xfrm>
          <a:custGeom>
            <a:avLst/>
            <a:gdLst/>
            <a:ahLst/>
            <a:cxnLst/>
            <a:rect r="r" b="b" t="t" l="l"/>
            <a:pathLst>
              <a:path h="1131673" w="1053484">
                <a:moveTo>
                  <a:pt x="0" y="0"/>
                </a:moveTo>
                <a:lnTo>
                  <a:pt x="1053485" y="0"/>
                </a:lnTo>
                <a:lnTo>
                  <a:pt x="1053485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786966" y="5754604"/>
            <a:ext cx="761307" cy="1131673"/>
          </a:xfrm>
          <a:custGeom>
            <a:avLst/>
            <a:gdLst/>
            <a:ahLst/>
            <a:cxnLst/>
            <a:rect r="r" b="b" t="t" l="l"/>
            <a:pathLst>
              <a:path h="1131673" w="761307">
                <a:moveTo>
                  <a:pt x="0" y="0"/>
                </a:moveTo>
                <a:lnTo>
                  <a:pt x="761307" y="0"/>
                </a:lnTo>
                <a:lnTo>
                  <a:pt x="761307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484827" y="3996445"/>
            <a:ext cx="1092579" cy="1131673"/>
          </a:xfrm>
          <a:custGeom>
            <a:avLst/>
            <a:gdLst/>
            <a:ahLst/>
            <a:cxnLst/>
            <a:rect r="r" b="b" t="t" l="l"/>
            <a:pathLst>
              <a:path h="1131673" w="1092579">
                <a:moveTo>
                  <a:pt x="0" y="0"/>
                </a:moveTo>
                <a:lnTo>
                  <a:pt x="1092578" y="0"/>
                </a:lnTo>
                <a:lnTo>
                  <a:pt x="1092578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153103" y="5754604"/>
            <a:ext cx="1424302" cy="1131673"/>
          </a:xfrm>
          <a:custGeom>
            <a:avLst/>
            <a:gdLst/>
            <a:ahLst/>
            <a:cxnLst/>
            <a:rect r="r" b="b" t="t" l="l"/>
            <a:pathLst>
              <a:path h="1131673" w="1424302">
                <a:moveTo>
                  <a:pt x="0" y="0"/>
                </a:moveTo>
                <a:lnTo>
                  <a:pt x="1424302" y="0"/>
                </a:lnTo>
                <a:lnTo>
                  <a:pt x="1424302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10584" y="7512762"/>
            <a:ext cx="1421050" cy="1131673"/>
          </a:xfrm>
          <a:custGeom>
            <a:avLst/>
            <a:gdLst/>
            <a:ahLst/>
            <a:cxnLst/>
            <a:rect r="r" b="b" t="t" l="l"/>
            <a:pathLst>
              <a:path h="1131673" w="1421050">
                <a:moveTo>
                  <a:pt x="0" y="0"/>
                </a:moveTo>
                <a:lnTo>
                  <a:pt x="1421050" y="0"/>
                </a:lnTo>
                <a:lnTo>
                  <a:pt x="1421050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660371" y="7512766"/>
            <a:ext cx="1327122" cy="1131673"/>
          </a:xfrm>
          <a:custGeom>
            <a:avLst/>
            <a:gdLst/>
            <a:ahLst/>
            <a:cxnLst/>
            <a:rect r="r" b="b" t="t" l="l"/>
            <a:pathLst>
              <a:path h="1131673" w="1327122">
                <a:moveTo>
                  <a:pt x="0" y="0"/>
                </a:moveTo>
                <a:lnTo>
                  <a:pt x="1327122" y="0"/>
                </a:lnTo>
                <a:lnTo>
                  <a:pt x="1327122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586675" y="7512766"/>
            <a:ext cx="1092579" cy="1131673"/>
          </a:xfrm>
          <a:custGeom>
            <a:avLst/>
            <a:gdLst/>
            <a:ahLst/>
            <a:cxnLst/>
            <a:rect r="r" b="b" t="t" l="l"/>
            <a:pathLst>
              <a:path h="1131673" w="1092579">
                <a:moveTo>
                  <a:pt x="0" y="0"/>
                </a:moveTo>
                <a:lnTo>
                  <a:pt x="1092579" y="0"/>
                </a:lnTo>
                <a:lnTo>
                  <a:pt x="1092579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278436" y="7512766"/>
            <a:ext cx="1043197" cy="1131673"/>
          </a:xfrm>
          <a:custGeom>
            <a:avLst/>
            <a:gdLst/>
            <a:ahLst/>
            <a:cxnLst/>
            <a:rect r="r" b="b" t="t" l="l"/>
            <a:pathLst>
              <a:path h="1131673" w="1043197">
                <a:moveTo>
                  <a:pt x="0" y="0"/>
                </a:moveTo>
                <a:lnTo>
                  <a:pt x="1043197" y="0"/>
                </a:lnTo>
                <a:lnTo>
                  <a:pt x="1043197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920815" y="7512766"/>
            <a:ext cx="1049369" cy="1131673"/>
          </a:xfrm>
          <a:custGeom>
            <a:avLst/>
            <a:gdLst/>
            <a:ahLst/>
            <a:cxnLst/>
            <a:rect r="r" b="b" t="t" l="l"/>
            <a:pathLst>
              <a:path h="1131673" w="1049369">
                <a:moveTo>
                  <a:pt x="0" y="0"/>
                </a:moveTo>
                <a:lnTo>
                  <a:pt x="1049369" y="0"/>
                </a:lnTo>
                <a:lnTo>
                  <a:pt x="1049369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569366" y="7512766"/>
            <a:ext cx="1583766" cy="1131673"/>
          </a:xfrm>
          <a:custGeom>
            <a:avLst/>
            <a:gdLst/>
            <a:ahLst/>
            <a:cxnLst/>
            <a:rect r="r" b="b" t="t" l="l"/>
            <a:pathLst>
              <a:path h="1131673" w="1583766">
                <a:moveTo>
                  <a:pt x="0" y="0"/>
                </a:moveTo>
                <a:lnTo>
                  <a:pt x="1583766" y="0"/>
                </a:lnTo>
                <a:lnTo>
                  <a:pt x="1583766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752315" y="7512770"/>
            <a:ext cx="1142047" cy="1131665"/>
          </a:xfrm>
          <a:custGeom>
            <a:avLst/>
            <a:gdLst/>
            <a:ahLst/>
            <a:cxnLst/>
            <a:rect r="r" b="b" t="t" l="l"/>
            <a:pathLst>
              <a:path h="1131665" w="1142047">
                <a:moveTo>
                  <a:pt x="0" y="0"/>
                </a:moveTo>
                <a:lnTo>
                  <a:pt x="1142047" y="0"/>
                </a:lnTo>
                <a:lnTo>
                  <a:pt x="1142047" y="1131665"/>
                </a:lnTo>
                <a:lnTo>
                  <a:pt x="0" y="1131665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493544" y="7512770"/>
            <a:ext cx="960886" cy="1131665"/>
          </a:xfrm>
          <a:custGeom>
            <a:avLst/>
            <a:gdLst/>
            <a:ahLst/>
            <a:cxnLst/>
            <a:rect r="r" b="b" t="t" l="l"/>
            <a:pathLst>
              <a:path h="1131665" w="960886">
                <a:moveTo>
                  <a:pt x="0" y="0"/>
                </a:moveTo>
                <a:lnTo>
                  <a:pt x="960886" y="0"/>
                </a:lnTo>
                <a:lnTo>
                  <a:pt x="960886" y="1131665"/>
                </a:lnTo>
                <a:lnTo>
                  <a:pt x="0" y="1131665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751058" y="7512766"/>
            <a:ext cx="660485" cy="1131673"/>
          </a:xfrm>
          <a:custGeom>
            <a:avLst/>
            <a:gdLst/>
            <a:ahLst/>
            <a:cxnLst/>
            <a:rect r="r" b="b" t="t" l="l"/>
            <a:pathLst>
              <a:path h="1131673" w="660485">
                <a:moveTo>
                  <a:pt x="0" y="0"/>
                </a:moveTo>
                <a:lnTo>
                  <a:pt x="660486" y="0"/>
                </a:lnTo>
                <a:lnTo>
                  <a:pt x="660486" y="1131673"/>
                </a:lnTo>
                <a:lnTo>
                  <a:pt x="0" y="1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053612" y="7512770"/>
            <a:ext cx="1051419" cy="1131665"/>
          </a:xfrm>
          <a:custGeom>
            <a:avLst/>
            <a:gdLst/>
            <a:ahLst/>
            <a:cxnLst/>
            <a:rect r="r" b="b" t="t" l="l"/>
            <a:pathLst>
              <a:path h="1131665" w="1051419">
                <a:moveTo>
                  <a:pt x="0" y="0"/>
                </a:moveTo>
                <a:lnTo>
                  <a:pt x="1051419" y="0"/>
                </a:lnTo>
                <a:lnTo>
                  <a:pt x="1051419" y="1131665"/>
                </a:lnTo>
                <a:lnTo>
                  <a:pt x="0" y="1131665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710584" y="710595"/>
            <a:ext cx="9532756" cy="2353884"/>
            <a:chOff x="0" y="0"/>
            <a:chExt cx="12710342" cy="3138512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85725"/>
              <a:ext cx="12710342" cy="194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spc="-299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Resource Page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2191516"/>
              <a:ext cx="12710342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Use these design resources in your Canva Presentation.</a:t>
              </a:r>
            </a:p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Happy designing! Delete or hide this page before presenting.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10589" y="9585930"/>
            <a:ext cx="16866811" cy="952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10595" y="3860714"/>
            <a:ext cx="2146150" cy="2319022"/>
          </a:xfrm>
          <a:custGeom>
            <a:avLst/>
            <a:gdLst/>
            <a:ahLst/>
            <a:cxnLst/>
            <a:rect r="r" b="b" t="t" l="l"/>
            <a:pathLst>
              <a:path h="2319022" w="2146150">
                <a:moveTo>
                  <a:pt x="0" y="0"/>
                </a:moveTo>
                <a:lnTo>
                  <a:pt x="2146150" y="0"/>
                </a:lnTo>
                <a:lnTo>
                  <a:pt x="2146150" y="2319023"/>
                </a:lnTo>
                <a:lnTo>
                  <a:pt x="0" y="231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28682" y="3860714"/>
            <a:ext cx="2192530" cy="2319022"/>
          </a:xfrm>
          <a:custGeom>
            <a:avLst/>
            <a:gdLst/>
            <a:ahLst/>
            <a:cxnLst/>
            <a:rect r="r" b="b" t="t" l="l"/>
            <a:pathLst>
              <a:path h="2319022" w="2192530">
                <a:moveTo>
                  <a:pt x="0" y="0"/>
                </a:moveTo>
                <a:lnTo>
                  <a:pt x="2192530" y="0"/>
                </a:lnTo>
                <a:lnTo>
                  <a:pt x="2192530" y="2319023"/>
                </a:lnTo>
                <a:lnTo>
                  <a:pt x="0" y="231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17561" y="6617530"/>
            <a:ext cx="2898778" cy="2319022"/>
          </a:xfrm>
          <a:custGeom>
            <a:avLst/>
            <a:gdLst/>
            <a:ahLst/>
            <a:cxnLst/>
            <a:rect r="r" b="b" t="t" l="l"/>
            <a:pathLst>
              <a:path h="2319022" w="2898778">
                <a:moveTo>
                  <a:pt x="0" y="0"/>
                </a:moveTo>
                <a:lnTo>
                  <a:pt x="2898778" y="0"/>
                </a:lnTo>
                <a:lnTo>
                  <a:pt x="2898778" y="2319022"/>
                </a:lnTo>
                <a:lnTo>
                  <a:pt x="0" y="2319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62153" y="3860714"/>
            <a:ext cx="2402001" cy="2319022"/>
          </a:xfrm>
          <a:custGeom>
            <a:avLst/>
            <a:gdLst/>
            <a:ahLst/>
            <a:cxnLst/>
            <a:rect r="r" b="b" t="t" l="l"/>
            <a:pathLst>
              <a:path h="2319022" w="2402001">
                <a:moveTo>
                  <a:pt x="0" y="0"/>
                </a:moveTo>
                <a:lnTo>
                  <a:pt x="2402000" y="0"/>
                </a:lnTo>
                <a:lnTo>
                  <a:pt x="2402000" y="2319023"/>
                </a:lnTo>
                <a:lnTo>
                  <a:pt x="0" y="2319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42722" y="3864339"/>
            <a:ext cx="2234694" cy="2319022"/>
          </a:xfrm>
          <a:custGeom>
            <a:avLst/>
            <a:gdLst/>
            <a:ahLst/>
            <a:cxnLst/>
            <a:rect r="r" b="b" t="t" l="l"/>
            <a:pathLst>
              <a:path h="2319022" w="2234694">
                <a:moveTo>
                  <a:pt x="0" y="0"/>
                </a:moveTo>
                <a:lnTo>
                  <a:pt x="2234694" y="0"/>
                </a:lnTo>
                <a:lnTo>
                  <a:pt x="2234694" y="2319022"/>
                </a:lnTo>
                <a:lnTo>
                  <a:pt x="0" y="2319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68838" y="6617530"/>
            <a:ext cx="2778785" cy="2319022"/>
          </a:xfrm>
          <a:custGeom>
            <a:avLst/>
            <a:gdLst/>
            <a:ahLst/>
            <a:cxnLst/>
            <a:rect r="r" b="b" t="t" l="l"/>
            <a:pathLst>
              <a:path h="2319022" w="2778785">
                <a:moveTo>
                  <a:pt x="0" y="0"/>
                </a:moveTo>
                <a:lnTo>
                  <a:pt x="2778786" y="0"/>
                </a:lnTo>
                <a:lnTo>
                  <a:pt x="2778786" y="2319022"/>
                </a:lnTo>
                <a:lnTo>
                  <a:pt x="0" y="2319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0595" y="6617530"/>
            <a:ext cx="2276858" cy="2319022"/>
          </a:xfrm>
          <a:custGeom>
            <a:avLst/>
            <a:gdLst/>
            <a:ahLst/>
            <a:cxnLst/>
            <a:rect r="r" b="b" t="t" l="l"/>
            <a:pathLst>
              <a:path h="2319022" w="2276858">
                <a:moveTo>
                  <a:pt x="0" y="0"/>
                </a:moveTo>
                <a:lnTo>
                  <a:pt x="2276858" y="0"/>
                </a:lnTo>
                <a:lnTo>
                  <a:pt x="2276858" y="2319022"/>
                </a:lnTo>
                <a:lnTo>
                  <a:pt x="0" y="23190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23452" y="6617530"/>
            <a:ext cx="2809388" cy="2319022"/>
          </a:xfrm>
          <a:custGeom>
            <a:avLst/>
            <a:gdLst/>
            <a:ahLst/>
            <a:cxnLst/>
            <a:rect r="r" b="b" t="t" l="l"/>
            <a:pathLst>
              <a:path h="2319022" w="2809388">
                <a:moveTo>
                  <a:pt x="0" y="0"/>
                </a:moveTo>
                <a:lnTo>
                  <a:pt x="2809388" y="0"/>
                </a:lnTo>
                <a:lnTo>
                  <a:pt x="2809388" y="2319022"/>
                </a:lnTo>
                <a:lnTo>
                  <a:pt x="0" y="231902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36090" y="3864339"/>
            <a:ext cx="2234694" cy="2319022"/>
          </a:xfrm>
          <a:custGeom>
            <a:avLst/>
            <a:gdLst/>
            <a:ahLst/>
            <a:cxnLst/>
            <a:rect r="r" b="b" t="t" l="l"/>
            <a:pathLst>
              <a:path h="2319022" w="2234694">
                <a:moveTo>
                  <a:pt x="0" y="0"/>
                </a:moveTo>
                <a:lnTo>
                  <a:pt x="2234695" y="0"/>
                </a:lnTo>
                <a:lnTo>
                  <a:pt x="2234695" y="2319022"/>
                </a:lnTo>
                <a:lnTo>
                  <a:pt x="0" y="23190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83622" y="6617530"/>
            <a:ext cx="2297940" cy="2319022"/>
          </a:xfrm>
          <a:custGeom>
            <a:avLst/>
            <a:gdLst/>
            <a:ahLst/>
            <a:cxnLst/>
            <a:rect r="r" b="b" t="t" l="l"/>
            <a:pathLst>
              <a:path h="2319022" w="2297940">
                <a:moveTo>
                  <a:pt x="0" y="0"/>
                </a:moveTo>
                <a:lnTo>
                  <a:pt x="2297940" y="0"/>
                </a:lnTo>
                <a:lnTo>
                  <a:pt x="2297940" y="2319022"/>
                </a:lnTo>
                <a:lnTo>
                  <a:pt x="0" y="23190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93149" y="3860714"/>
            <a:ext cx="2797067" cy="2319022"/>
          </a:xfrm>
          <a:custGeom>
            <a:avLst/>
            <a:gdLst/>
            <a:ahLst/>
            <a:cxnLst/>
            <a:rect r="r" b="b" t="t" l="l"/>
            <a:pathLst>
              <a:path h="2319022" w="2797067">
                <a:moveTo>
                  <a:pt x="0" y="0"/>
                </a:moveTo>
                <a:lnTo>
                  <a:pt x="2797067" y="0"/>
                </a:lnTo>
                <a:lnTo>
                  <a:pt x="2797067" y="2319023"/>
                </a:lnTo>
                <a:lnTo>
                  <a:pt x="0" y="231902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52337" y="6617530"/>
            <a:ext cx="2125068" cy="2319022"/>
          </a:xfrm>
          <a:custGeom>
            <a:avLst/>
            <a:gdLst/>
            <a:ahLst/>
            <a:cxnLst/>
            <a:rect r="r" b="b" t="t" l="l"/>
            <a:pathLst>
              <a:path h="2319022" w="2125068">
                <a:moveTo>
                  <a:pt x="0" y="0"/>
                </a:moveTo>
                <a:lnTo>
                  <a:pt x="2125068" y="0"/>
                </a:lnTo>
                <a:lnTo>
                  <a:pt x="2125068" y="2319022"/>
                </a:lnTo>
                <a:lnTo>
                  <a:pt x="0" y="231902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10584" y="710595"/>
            <a:ext cx="9532756" cy="2353884"/>
            <a:chOff x="0" y="0"/>
            <a:chExt cx="12710342" cy="313851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5725"/>
              <a:ext cx="12710342" cy="194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spc="-299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Resource Page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91516"/>
              <a:ext cx="12710342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Use these design resources in your Canva Presentation.</a:t>
              </a:r>
            </a:p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Happy designing! Delete or hide this page before presenting.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10589" y="9585930"/>
            <a:ext cx="16866811" cy="9525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159813" y="3512432"/>
            <a:ext cx="3218738" cy="2592547"/>
          </a:xfrm>
          <a:custGeom>
            <a:avLst/>
            <a:gdLst/>
            <a:ahLst/>
            <a:cxnLst/>
            <a:rect r="r" b="b" t="t" l="l"/>
            <a:pathLst>
              <a:path h="2592547" w="3218738">
                <a:moveTo>
                  <a:pt x="0" y="0"/>
                </a:moveTo>
                <a:lnTo>
                  <a:pt x="3218738" y="0"/>
                </a:lnTo>
                <a:lnTo>
                  <a:pt x="3218738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802" y="6535905"/>
            <a:ext cx="4334046" cy="2592547"/>
          </a:xfrm>
          <a:custGeom>
            <a:avLst/>
            <a:gdLst/>
            <a:ahLst/>
            <a:cxnLst/>
            <a:rect r="r" b="b" t="t" l="l"/>
            <a:pathLst>
              <a:path h="2592547" w="4334046">
                <a:moveTo>
                  <a:pt x="0" y="0"/>
                </a:moveTo>
                <a:lnTo>
                  <a:pt x="4334046" y="0"/>
                </a:lnTo>
                <a:lnTo>
                  <a:pt x="4334046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0584" y="3512432"/>
            <a:ext cx="1833638" cy="2592547"/>
          </a:xfrm>
          <a:custGeom>
            <a:avLst/>
            <a:gdLst/>
            <a:ahLst/>
            <a:cxnLst/>
            <a:rect r="r" b="b" t="t" l="l"/>
            <a:pathLst>
              <a:path h="2592547" w="1833638">
                <a:moveTo>
                  <a:pt x="0" y="0"/>
                </a:moveTo>
                <a:lnTo>
                  <a:pt x="1833638" y="0"/>
                </a:lnTo>
                <a:lnTo>
                  <a:pt x="1833638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14919" y="3512432"/>
            <a:ext cx="3609876" cy="2592547"/>
          </a:xfrm>
          <a:custGeom>
            <a:avLst/>
            <a:gdLst/>
            <a:ahLst/>
            <a:cxnLst/>
            <a:rect r="r" b="b" t="t" l="l"/>
            <a:pathLst>
              <a:path h="2592547" w="3609876">
                <a:moveTo>
                  <a:pt x="0" y="0"/>
                </a:moveTo>
                <a:lnTo>
                  <a:pt x="3609876" y="0"/>
                </a:lnTo>
                <a:lnTo>
                  <a:pt x="3609876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65891" y="6535905"/>
            <a:ext cx="3665555" cy="2592547"/>
          </a:xfrm>
          <a:custGeom>
            <a:avLst/>
            <a:gdLst/>
            <a:ahLst/>
            <a:cxnLst/>
            <a:rect r="r" b="b" t="t" l="l"/>
            <a:pathLst>
              <a:path h="2592547" w="3665555">
                <a:moveTo>
                  <a:pt x="0" y="0"/>
                </a:moveTo>
                <a:lnTo>
                  <a:pt x="3665555" y="0"/>
                </a:lnTo>
                <a:lnTo>
                  <a:pt x="3665555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41027" y="3512432"/>
            <a:ext cx="2958301" cy="2592547"/>
          </a:xfrm>
          <a:custGeom>
            <a:avLst/>
            <a:gdLst/>
            <a:ahLst/>
            <a:cxnLst/>
            <a:rect r="r" b="b" t="t" l="l"/>
            <a:pathLst>
              <a:path h="2592547" w="2958301">
                <a:moveTo>
                  <a:pt x="0" y="0"/>
                </a:moveTo>
                <a:lnTo>
                  <a:pt x="2958301" y="0"/>
                </a:lnTo>
                <a:lnTo>
                  <a:pt x="2958301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61403" y="6535905"/>
            <a:ext cx="2716002" cy="2592547"/>
          </a:xfrm>
          <a:custGeom>
            <a:avLst/>
            <a:gdLst/>
            <a:ahLst/>
            <a:cxnLst/>
            <a:rect r="r" b="b" t="t" l="l"/>
            <a:pathLst>
              <a:path h="2592547" w="2716002">
                <a:moveTo>
                  <a:pt x="0" y="0"/>
                </a:moveTo>
                <a:lnTo>
                  <a:pt x="2716002" y="0"/>
                </a:lnTo>
                <a:lnTo>
                  <a:pt x="2716002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92670" y="6535905"/>
            <a:ext cx="1442399" cy="2592547"/>
          </a:xfrm>
          <a:custGeom>
            <a:avLst/>
            <a:gdLst/>
            <a:ahLst/>
            <a:cxnLst/>
            <a:rect r="r" b="b" t="t" l="l"/>
            <a:pathLst>
              <a:path h="2592547" w="1442399">
                <a:moveTo>
                  <a:pt x="0" y="0"/>
                </a:moveTo>
                <a:lnTo>
                  <a:pt x="1442399" y="0"/>
                </a:lnTo>
                <a:lnTo>
                  <a:pt x="1442399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40386" y="3512432"/>
            <a:ext cx="1037019" cy="2592547"/>
          </a:xfrm>
          <a:custGeom>
            <a:avLst/>
            <a:gdLst/>
            <a:ahLst/>
            <a:cxnLst/>
            <a:rect r="r" b="b" t="t" l="l"/>
            <a:pathLst>
              <a:path h="2592547" w="1037019">
                <a:moveTo>
                  <a:pt x="0" y="0"/>
                </a:moveTo>
                <a:lnTo>
                  <a:pt x="1037019" y="0"/>
                </a:lnTo>
                <a:lnTo>
                  <a:pt x="1037019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62269" y="6535905"/>
            <a:ext cx="2168312" cy="2592547"/>
          </a:xfrm>
          <a:custGeom>
            <a:avLst/>
            <a:gdLst/>
            <a:ahLst/>
            <a:cxnLst/>
            <a:rect r="r" b="b" t="t" l="l"/>
            <a:pathLst>
              <a:path h="2592547" w="2168312">
                <a:moveTo>
                  <a:pt x="0" y="0"/>
                </a:moveTo>
                <a:lnTo>
                  <a:pt x="2168312" y="0"/>
                </a:lnTo>
                <a:lnTo>
                  <a:pt x="2168312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94143" y="3512432"/>
            <a:ext cx="1131293" cy="2592547"/>
          </a:xfrm>
          <a:custGeom>
            <a:avLst/>
            <a:gdLst/>
            <a:ahLst/>
            <a:cxnLst/>
            <a:rect r="r" b="b" t="t" l="l"/>
            <a:pathLst>
              <a:path h="2592547" w="1131293">
                <a:moveTo>
                  <a:pt x="0" y="0"/>
                </a:moveTo>
                <a:lnTo>
                  <a:pt x="1131293" y="0"/>
                </a:lnTo>
                <a:lnTo>
                  <a:pt x="1131293" y="2592547"/>
                </a:lnTo>
                <a:lnTo>
                  <a:pt x="0" y="25925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0584" y="710595"/>
            <a:ext cx="9532756" cy="2353884"/>
            <a:chOff x="0" y="0"/>
            <a:chExt cx="12710342" cy="313851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5725"/>
              <a:ext cx="12710342" cy="194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spc="-299">
                  <a:solidFill>
                    <a:srgbClr val="010101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Resource Page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91516"/>
              <a:ext cx="12710342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Use these design resources in your Canva Presentation.</a:t>
              </a:r>
            </a:p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Happy designing! Delete or hide this page before presenting. 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24490" y="7602386"/>
            <a:ext cx="2134978" cy="1060667"/>
            <a:chOff x="0" y="0"/>
            <a:chExt cx="562299" cy="279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2299" cy="279353"/>
            </a:xfrm>
            <a:custGeom>
              <a:avLst/>
              <a:gdLst/>
              <a:ahLst/>
              <a:cxnLst/>
              <a:rect r="r" b="b" t="t" l="l"/>
              <a:pathLst>
                <a:path h="279353" w="562299">
                  <a:moveTo>
                    <a:pt x="139676" y="0"/>
                  </a:moveTo>
                  <a:lnTo>
                    <a:pt x="422622" y="0"/>
                  </a:lnTo>
                  <a:cubicBezTo>
                    <a:pt x="459667" y="0"/>
                    <a:pt x="495194" y="14716"/>
                    <a:pt x="521388" y="40910"/>
                  </a:cubicBezTo>
                  <a:cubicBezTo>
                    <a:pt x="547583" y="67105"/>
                    <a:pt x="562299" y="102632"/>
                    <a:pt x="562299" y="139676"/>
                  </a:cubicBezTo>
                  <a:lnTo>
                    <a:pt x="562299" y="139676"/>
                  </a:lnTo>
                  <a:cubicBezTo>
                    <a:pt x="562299" y="176721"/>
                    <a:pt x="547583" y="212248"/>
                    <a:pt x="521388" y="238442"/>
                  </a:cubicBezTo>
                  <a:cubicBezTo>
                    <a:pt x="495194" y="264637"/>
                    <a:pt x="459667" y="279353"/>
                    <a:pt x="422622" y="279353"/>
                  </a:cubicBezTo>
                  <a:lnTo>
                    <a:pt x="139676" y="279353"/>
                  </a:lnTo>
                  <a:cubicBezTo>
                    <a:pt x="102632" y="279353"/>
                    <a:pt x="67105" y="264637"/>
                    <a:pt x="40910" y="238442"/>
                  </a:cubicBezTo>
                  <a:cubicBezTo>
                    <a:pt x="14716" y="212248"/>
                    <a:pt x="0" y="176721"/>
                    <a:pt x="0" y="139676"/>
                  </a:cubicBezTo>
                  <a:lnTo>
                    <a:pt x="0" y="139676"/>
                  </a:lnTo>
                  <a:cubicBezTo>
                    <a:pt x="0" y="102632"/>
                    <a:pt x="14716" y="67105"/>
                    <a:pt x="40910" y="40910"/>
                  </a:cubicBezTo>
                  <a:cubicBezTo>
                    <a:pt x="67105" y="14716"/>
                    <a:pt x="102632" y="0"/>
                    <a:pt x="139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010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62299" cy="307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B</a:t>
              </a:r>
              <a:r>
                <a:rPr lang="en-US" sz="2799" spc="-111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for blur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602386"/>
            <a:ext cx="3472063" cy="1060667"/>
            <a:chOff x="0" y="0"/>
            <a:chExt cx="914453" cy="279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4453" cy="279353"/>
            </a:xfrm>
            <a:custGeom>
              <a:avLst/>
              <a:gdLst/>
              <a:ahLst/>
              <a:cxnLst/>
              <a:rect r="r" b="b" t="t" l="l"/>
              <a:pathLst>
                <a:path h="279353" w="914453">
                  <a:moveTo>
                    <a:pt x="139676" y="0"/>
                  </a:moveTo>
                  <a:lnTo>
                    <a:pt x="774776" y="0"/>
                  </a:lnTo>
                  <a:cubicBezTo>
                    <a:pt x="811821" y="0"/>
                    <a:pt x="847348" y="14716"/>
                    <a:pt x="873542" y="40910"/>
                  </a:cubicBezTo>
                  <a:cubicBezTo>
                    <a:pt x="899737" y="67105"/>
                    <a:pt x="914453" y="102632"/>
                    <a:pt x="914453" y="139676"/>
                  </a:cubicBezTo>
                  <a:lnTo>
                    <a:pt x="914453" y="139676"/>
                  </a:lnTo>
                  <a:cubicBezTo>
                    <a:pt x="914453" y="176721"/>
                    <a:pt x="899737" y="212248"/>
                    <a:pt x="873542" y="238442"/>
                  </a:cubicBezTo>
                  <a:cubicBezTo>
                    <a:pt x="847348" y="264637"/>
                    <a:pt x="811821" y="279353"/>
                    <a:pt x="774776" y="279353"/>
                  </a:cubicBezTo>
                  <a:lnTo>
                    <a:pt x="139676" y="279353"/>
                  </a:lnTo>
                  <a:cubicBezTo>
                    <a:pt x="102632" y="279353"/>
                    <a:pt x="67105" y="264637"/>
                    <a:pt x="40910" y="238442"/>
                  </a:cubicBezTo>
                  <a:cubicBezTo>
                    <a:pt x="14716" y="212248"/>
                    <a:pt x="0" y="176721"/>
                    <a:pt x="0" y="139676"/>
                  </a:cubicBezTo>
                  <a:lnTo>
                    <a:pt x="0" y="139676"/>
                  </a:lnTo>
                  <a:cubicBezTo>
                    <a:pt x="0" y="102632"/>
                    <a:pt x="14716" y="67105"/>
                    <a:pt x="40910" y="40910"/>
                  </a:cubicBezTo>
                  <a:cubicBezTo>
                    <a:pt x="67105" y="14716"/>
                    <a:pt x="102632" y="0"/>
                    <a:pt x="139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010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14453" cy="307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D for a drumroll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824200"/>
            <a:ext cx="3148213" cy="1060667"/>
            <a:chOff x="0" y="0"/>
            <a:chExt cx="829159" cy="2793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9159" cy="279353"/>
            </a:xfrm>
            <a:custGeom>
              <a:avLst/>
              <a:gdLst/>
              <a:ahLst/>
              <a:cxnLst/>
              <a:rect r="r" b="b" t="t" l="l"/>
              <a:pathLst>
                <a:path h="279353" w="829159">
                  <a:moveTo>
                    <a:pt x="139676" y="0"/>
                  </a:moveTo>
                  <a:lnTo>
                    <a:pt x="689483" y="0"/>
                  </a:lnTo>
                  <a:cubicBezTo>
                    <a:pt x="726527" y="0"/>
                    <a:pt x="762054" y="14716"/>
                    <a:pt x="788249" y="40910"/>
                  </a:cubicBezTo>
                  <a:cubicBezTo>
                    <a:pt x="814443" y="67105"/>
                    <a:pt x="829159" y="102632"/>
                    <a:pt x="829159" y="139676"/>
                  </a:cubicBezTo>
                  <a:lnTo>
                    <a:pt x="829159" y="139676"/>
                  </a:lnTo>
                  <a:cubicBezTo>
                    <a:pt x="829159" y="176721"/>
                    <a:pt x="814443" y="212248"/>
                    <a:pt x="788249" y="238442"/>
                  </a:cubicBezTo>
                  <a:cubicBezTo>
                    <a:pt x="762054" y="264637"/>
                    <a:pt x="726527" y="279353"/>
                    <a:pt x="689483" y="279353"/>
                  </a:cubicBezTo>
                  <a:lnTo>
                    <a:pt x="139676" y="279353"/>
                  </a:lnTo>
                  <a:cubicBezTo>
                    <a:pt x="102632" y="279353"/>
                    <a:pt x="67105" y="264637"/>
                    <a:pt x="40910" y="238442"/>
                  </a:cubicBezTo>
                  <a:cubicBezTo>
                    <a:pt x="14716" y="212248"/>
                    <a:pt x="0" y="176721"/>
                    <a:pt x="0" y="139676"/>
                  </a:cubicBezTo>
                  <a:lnTo>
                    <a:pt x="0" y="139676"/>
                  </a:lnTo>
                  <a:cubicBezTo>
                    <a:pt x="0" y="102632"/>
                    <a:pt x="14716" y="67105"/>
                    <a:pt x="40910" y="40910"/>
                  </a:cubicBezTo>
                  <a:cubicBezTo>
                    <a:pt x="67105" y="14716"/>
                    <a:pt x="102632" y="0"/>
                    <a:pt x="139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010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29159" cy="307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O for bubbles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80123" y="5824200"/>
            <a:ext cx="3568553" cy="1060667"/>
            <a:chOff x="0" y="0"/>
            <a:chExt cx="939866" cy="2793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9866" cy="279353"/>
            </a:xfrm>
            <a:custGeom>
              <a:avLst/>
              <a:gdLst/>
              <a:ahLst/>
              <a:cxnLst/>
              <a:rect r="r" b="b" t="t" l="l"/>
              <a:pathLst>
                <a:path h="279353" w="939866">
                  <a:moveTo>
                    <a:pt x="139676" y="0"/>
                  </a:moveTo>
                  <a:lnTo>
                    <a:pt x="800190" y="0"/>
                  </a:lnTo>
                  <a:cubicBezTo>
                    <a:pt x="837234" y="0"/>
                    <a:pt x="872761" y="14716"/>
                    <a:pt x="898956" y="40910"/>
                  </a:cubicBezTo>
                  <a:cubicBezTo>
                    <a:pt x="925150" y="67105"/>
                    <a:pt x="939866" y="102632"/>
                    <a:pt x="939866" y="139676"/>
                  </a:cubicBezTo>
                  <a:lnTo>
                    <a:pt x="939866" y="139676"/>
                  </a:lnTo>
                  <a:cubicBezTo>
                    <a:pt x="939866" y="176721"/>
                    <a:pt x="925150" y="212248"/>
                    <a:pt x="898956" y="238442"/>
                  </a:cubicBezTo>
                  <a:cubicBezTo>
                    <a:pt x="872761" y="264637"/>
                    <a:pt x="837234" y="279353"/>
                    <a:pt x="800190" y="279353"/>
                  </a:cubicBezTo>
                  <a:lnTo>
                    <a:pt x="139676" y="279353"/>
                  </a:lnTo>
                  <a:cubicBezTo>
                    <a:pt x="102632" y="279353"/>
                    <a:pt x="67105" y="264637"/>
                    <a:pt x="40910" y="238442"/>
                  </a:cubicBezTo>
                  <a:cubicBezTo>
                    <a:pt x="14716" y="212248"/>
                    <a:pt x="0" y="176721"/>
                    <a:pt x="0" y="139676"/>
                  </a:cubicBezTo>
                  <a:lnTo>
                    <a:pt x="0" y="139676"/>
                  </a:lnTo>
                  <a:cubicBezTo>
                    <a:pt x="0" y="102632"/>
                    <a:pt x="14716" y="67105"/>
                    <a:pt x="40910" y="40910"/>
                  </a:cubicBezTo>
                  <a:cubicBezTo>
                    <a:pt x="67105" y="14716"/>
                    <a:pt x="102632" y="0"/>
                    <a:pt x="139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010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39866" cy="307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U for unveil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00763" y="5824200"/>
            <a:ext cx="4955511" cy="1060667"/>
            <a:chOff x="0" y="0"/>
            <a:chExt cx="1305155" cy="2793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5155" cy="279353"/>
            </a:xfrm>
            <a:custGeom>
              <a:avLst/>
              <a:gdLst/>
              <a:ahLst/>
              <a:cxnLst/>
              <a:rect r="r" b="b" t="t" l="l"/>
              <a:pathLst>
                <a:path h="279353" w="1305155">
                  <a:moveTo>
                    <a:pt x="139676" y="0"/>
                  </a:moveTo>
                  <a:lnTo>
                    <a:pt x="1165479" y="0"/>
                  </a:lnTo>
                  <a:cubicBezTo>
                    <a:pt x="1202523" y="0"/>
                    <a:pt x="1238050" y="14716"/>
                    <a:pt x="1264245" y="40910"/>
                  </a:cubicBezTo>
                  <a:cubicBezTo>
                    <a:pt x="1290439" y="67105"/>
                    <a:pt x="1305155" y="102632"/>
                    <a:pt x="1305155" y="139676"/>
                  </a:cubicBezTo>
                  <a:lnTo>
                    <a:pt x="1305155" y="139676"/>
                  </a:lnTo>
                  <a:cubicBezTo>
                    <a:pt x="1305155" y="176721"/>
                    <a:pt x="1290439" y="212248"/>
                    <a:pt x="1264245" y="238442"/>
                  </a:cubicBezTo>
                  <a:cubicBezTo>
                    <a:pt x="1238050" y="264637"/>
                    <a:pt x="1202523" y="279353"/>
                    <a:pt x="1165479" y="279353"/>
                  </a:cubicBezTo>
                  <a:lnTo>
                    <a:pt x="139676" y="279353"/>
                  </a:lnTo>
                  <a:cubicBezTo>
                    <a:pt x="102632" y="279353"/>
                    <a:pt x="67105" y="264637"/>
                    <a:pt x="40910" y="238442"/>
                  </a:cubicBezTo>
                  <a:cubicBezTo>
                    <a:pt x="14716" y="212248"/>
                    <a:pt x="0" y="176721"/>
                    <a:pt x="0" y="139676"/>
                  </a:cubicBezTo>
                  <a:lnTo>
                    <a:pt x="0" y="139676"/>
                  </a:lnTo>
                  <a:cubicBezTo>
                    <a:pt x="0" y="102632"/>
                    <a:pt x="14716" y="67105"/>
                    <a:pt x="40910" y="40910"/>
                  </a:cubicBezTo>
                  <a:cubicBezTo>
                    <a:pt x="67105" y="14716"/>
                    <a:pt x="102632" y="0"/>
                    <a:pt x="139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010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305155" cy="307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C for confetti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76171" y="5824200"/>
            <a:ext cx="3583129" cy="1060667"/>
            <a:chOff x="0" y="0"/>
            <a:chExt cx="943705" cy="2793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3705" cy="279353"/>
            </a:xfrm>
            <a:custGeom>
              <a:avLst/>
              <a:gdLst/>
              <a:ahLst/>
              <a:cxnLst/>
              <a:rect r="r" b="b" t="t" l="l"/>
              <a:pathLst>
                <a:path h="279353" w="943705">
                  <a:moveTo>
                    <a:pt x="139676" y="0"/>
                  </a:moveTo>
                  <a:lnTo>
                    <a:pt x="804028" y="0"/>
                  </a:lnTo>
                  <a:cubicBezTo>
                    <a:pt x="841073" y="0"/>
                    <a:pt x="876600" y="14716"/>
                    <a:pt x="902795" y="40910"/>
                  </a:cubicBezTo>
                  <a:cubicBezTo>
                    <a:pt x="928989" y="67105"/>
                    <a:pt x="943705" y="102632"/>
                    <a:pt x="943705" y="139676"/>
                  </a:cubicBezTo>
                  <a:lnTo>
                    <a:pt x="943705" y="139676"/>
                  </a:lnTo>
                  <a:cubicBezTo>
                    <a:pt x="943705" y="176721"/>
                    <a:pt x="928989" y="212248"/>
                    <a:pt x="902795" y="238442"/>
                  </a:cubicBezTo>
                  <a:cubicBezTo>
                    <a:pt x="876600" y="264637"/>
                    <a:pt x="841073" y="279353"/>
                    <a:pt x="804028" y="279353"/>
                  </a:cubicBezTo>
                  <a:lnTo>
                    <a:pt x="139676" y="279353"/>
                  </a:lnTo>
                  <a:cubicBezTo>
                    <a:pt x="102632" y="279353"/>
                    <a:pt x="67105" y="264637"/>
                    <a:pt x="40910" y="238442"/>
                  </a:cubicBezTo>
                  <a:cubicBezTo>
                    <a:pt x="14716" y="212248"/>
                    <a:pt x="0" y="176721"/>
                    <a:pt x="0" y="139676"/>
                  </a:cubicBezTo>
                  <a:lnTo>
                    <a:pt x="0" y="139676"/>
                  </a:lnTo>
                  <a:cubicBezTo>
                    <a:pt x="0" y="102632"/>
                    <a:pt x="14716" y="67105"/>
                    <a:pt x="40910" y="40910"/>
                  </a:cubicBezTo>
                  <a:cubicBezTo>
                    <a:pt x="67105" y="14716"/>
                    <a:pt x="102632" y="0"/>
                    <a:pt x="139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0101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943705" cy="307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Q for quiet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863676" y="7602386"/>
            <a:ext cx="3395624" cy="1060667"/>
            <a:chOff x="0" y="0"/>
            <a:chExt cx="894321" cy="27935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4321" cy="279353"/>
            </a:xfrm>
            <a:custGeom>
              <a:avLst/>
              <a:gdLst/>
              <a:ahLst/>
              <a:cxnLst/>
              <a:rect r="r" b="b" t="t" l="l"/>
              <a:pathLst>
                <a:path h="279353" w="894321">
                  <a:moveTo>
                    <a:pt x="139676" y="0"/>
                  </a:moveTo>
                  <a:lnTo>
                    <a:pt x="754644" y="0"/>
                  </a:lnTo>
                  <a:cubicBezTo>
                    <a:pt x="791689" y="0"/>
                    <a:pt x="827216" y="14716"/>
                    <a:pt x="853410" y="40910"/>
                  </a:cubicBezTo>
                  <a:cubicBezTo>
                    <a:pt x="879605" y="67105"/>
                    <a:pt x="894321" y="102632"/>
                    <a:pt x="894321" y="139676"/>
                  </a:cubicBezTo>
                  <a:lnTo>
                    <a:pt x="894321" y="139676"/>
                  </a:lnTo>
                  <a:cubicBezTo>
                    <a:pt x="894321" y="176721"/>
                    <a:pt x="879605" y="212248"/>
                    <a:pt x="853410" y="238442"/>
                  </a:cubicBezTo>
                  <a:cubicBezTo>
                    <a:pt x="827216" y="264637"/>
                    <a:pt x="791689" y="279353"/>
                    <a:pt x="754644" y="279353"/>
                  </a:cubicBezTo>
                  <a:lnTo>
                    <a:pt x="139676" y="279353"/>
                  </a:lnTo>
                  <a:cubicBezTo>
                    <a:pt x="102632" y="279353"/>
                    <a:pt x="67105" y="264637"/>
                    <a:pt x="40910" y="238442"/>
                  </a:cubicBezTo>
                  <a:cubicBezTo>
                    <a:pt x="14716" y="212248"/>
                    <a:pt x="0" y="176721"/>
                    <a:pt x="0" y="139676"/>
                  </a:cubicBezTo>
                  <a:lnTo>
                    <a:pt x="0" y="139676"/>
                  </a:lnTo>
                  <a:cubicBezTo>
                    <a:pt x="0" y="102632"/>
                    <a:pt x="14716" y="67105"/>
                    <a:pt x="40910" y="40910"/>
                  </a:cubicBezTo>
                  <a:cubicBezTo>
                    <a:pt x="67105" y="14716"/>
                    <a:pt x="102632" y="0"/>
                    <a:pt x="139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0101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94321" cy="307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M for mic drop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83318" y="7602386"/>
            <a:ext cx="6256508" cy="1060667"/>
            <a:chOff x="0" y="0"/>
            <a:chExt cx="1647805" cy="2793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47805" cy="279353"/>
            </a:xfrm>
            <a:custGeom>
              <a:avLst/>
              <a:gdLst/>
              <a:ahLst/>
              <a:cxnLst/>
              <a:rect r="r" b="b" t="t" l="l"/>
              <a:pathLst>
                <a:path h="279353" w="1647805">
                  <a:moveTo>
                    <a:pt x="123742" y="0"/>
                  </a:moveTo>
                  <a:lnTo>
                    <a:pt x="1524063" y="0"/>
                  </a:lnTo>
                  <a:cubicBezTo>
                    <a:pt x="1556881" y="0"/>
                    <a:pt x="1588355" y="13037"/>
                    <a:pt x="1611562" y="36243"/>
                  </a:cubicBezTo>
                  <a:cubicBezTo>
                    <a:pt x="1634768" y="59449"/>
                    <a:pt x="1647805" y="90923"/>
                    <a:pt x="1647805" y="123742"/>
                  </a:cubicBezTo>
                  <a:lnTo>
                    <a:pt x="1647805" y="155611"/>
                  </a:lnTo>
                  <a:cubicBezTo>
                    <a:pt x="1647805" y="223952"/>
                    <a:pt x="1592404" y="279353"/>
                    <a:pt x="1524063" y="279353"/>
                  </a:cubicBezTo>
                  <a:lnTo>
                    <a:pt x="123742" y="279353"/>
                  </a:lnTo>
                  <a:cubicBezTo>
                    <a:pt x="55401" y="279353"/>
                    <a:pt x="0" y="223952"/>
                    <a:pt x="0" y="155611"/>
                  </a:cubicBezTo>
                  <a:lnTo>
                    <a:pt x="0" y="123742"/>
                  </a:lnTo>
                  <a:cubicBezTo>
                    <a:pt x="0" y="55401"/>
                    <a:pt x="55401" y="0"/>
                    <a:pt x="1237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1010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647805" cy="307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Any number from </a:t>
              </a:r>
              <a:r>
                <a:rPr lang="en-US" sz="2799" spc="-111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0-9 for a timer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0" y="-119427"/>
            <a:ext cx="18288000" cy="4366871"/>
            <a:chOff x="0" y="0"/>
            <a:chExt cx="4816593" cy="11501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16592" cy="1150123"/>
            </a:xfrm>
            <a:custGeom>
              <a:avLst/>
              <a:gdLst/>
              <a:ahLst/>
              <a:cxnLst/>
              <a:rect r="r" b="b" t="t" l="l"/>
              <a:pathLst>
                <a:path h="11501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50123"/>
                  </a:lnTo>
                  <a:lnTo>
                    <a:pt x="0" y="1150123"/>
                  </a:lnTo>
                  <a:close/>
                </a:path>
              </a:pathLst>
            </a:custGeom>
            <a:gradFill rotWithShape="true">
              <a:gsLst>
                <a:gs pos="0">
                  <a:srgbClr val="F879CB">
                    <a:alpha val="100000"/>
                  </a:srgbClr>
                </a:gs>
                <a:gs pos="100000">
                  <a:srgbClr val="F8C75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816593" cy="1188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9632753">
            <a:off x="-2858901" y="-1241431"/>
            <a:ext cx="12981574" cy="5593878"/>
          </a:xfrm>
          <a:custGeom>
            <a:avLst/>
            <a:gdLst/>
            <a:ahLst/>
            <a:cxnLst/>
            <a:rect r="r" b="b" t="t" l="l"/>
            <a:pathLst>
              <a:path h="5593878" w="12981574">
                <a:moveTo>
                  <a:pt x="0" y="0"/>
                </a:moveTo>
                <a:lnTo>
                  <a:pt x="12981574" y="0"/>
                </a:lnTo>
                <a:lnTo>
                  <a:pt x="12981574" y="5593878"/>
                </a:lnTo>
                <a:lnTo>
                  <a:pt x="0" y="5593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10595" y="796320"/>
            <a:ext cx="5842583" cy="270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299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Resource Page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96155" y="1194464"/>
            <a:ext cx="6181250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</a:pPr>
            <a:r>
              <a:rPr lang="en-US" sz="2199" spc="-87" u="none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</a:rPr>
              <a:t>Find the magic and fun in presenting with Canva Presentations. Press the following keys while on Present mode! </a:t>
            </a:r>
          </a:p>
          <a:p>
            <a:pPr algn="l" marL="0" indent="0" lvl="0">
              <a:lnSpc>
                <a:spcPts val="2859"/>
              </a:lnSpc>
            </a:pPr>
          </a:p>
          <a:p>
            <a:pPr algn="l" marL="0" indent="0" lvl="0">
              <a:lnSpc>
                <a:spcPts val="2859"/>
              </a:lnSpc>
            </a:pPr>
            <a:r>
              <a:rPr lang="en-US" sz="2199" spc="-87" u="none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</a:rPr>
              <a:t>Delete or hide this page before presenting.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588627" y="710595"/>
          <a:ext cx="8988778" cy="8865811"/>
        </p:xfrm>
        <a:graphic>
          <a:graphicData uri="http://schemas.openxmlformats.org/drawingml/2006/table">
            <a:tbl>
              <a:tblPr/>
              <a:tblGrid>
                <a:gridCol w="7109525"/>
              </a:tblGrid>
              <a:tr h="1456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Click the Share button on the top right corner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of your screen and select 'Present and Record.'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6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Click ‘Go to recording studio,’ where you can choose the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video and audio source for your video presentation.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6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Feel free to choose the ‘No camera’ option and record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your voice only.</a:t>
                      </a: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6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Start recording, and press pause in between takes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if you have to.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11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Once you're done, download your Canva Presentation in MP4 file format or get a link to your Talking Presentation and share it with others.</a:t>
                      </a: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6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You can also record a video inside the editor!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Go to 'Uploads' and click on 'Record yourself'.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7715764" cy="10287000"/>
            <a:chOff x="0" y="0"/>
            <a:chExt cx="203213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13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32135">
                  <a:moveTo>
                    <a:pt x="0" y="0"/>
                  </a:moveTo>
                  <a:lnTo>
                    <a:pt x="2032135" y="0"/>
                  </a:lnTo>
                  <a:lnTo>
                    <a:pt x="203213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0B3AD">
                    <a:alpha val="100000"/>
                  </a:srgbClr>
                </a:gs>
                <a:gs pos="100000">
                  <a:srgbClr val="C2C62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213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18135">
            <a:off x="-1880041" y="331887"/>
            <a:ext cx="8376301" cy="6701041"/>
          </a:xfrm>
          <a:custGeom>
            <a:avLst/>
            <a:gdLst/>
            <a:ahLst/>
            <a:cxnLst/>
            <a:rect r="r" b="b" t="t" l="l"/>
            <a:pathLst>
              <a:path h="6701041" w="8376301">
                <a:moveTo>
                  <a:pt x="0" y="0"/>
                </a:moveTo>
                <a:lnTo>
                  <a:pt x="8376302" y="0"/>
                </a:lnTo>
                <a:lnTo>
                  <a:pt x="8376302" y="6701041"/>
                </a:lnTo>
                <a:lnTo>
                  <a:pt x="0" y="6701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0595" y="796320"/>
            <a:ext cx="5821131" cy="270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299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Resource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595" y="7404070"/>
            <a:ext cx="5821131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spc="-87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</a:rPr>
              <a:t>Presenting live not your thing? No worries! Record your Canva Presentation your audience can watch at their own pace. </a:t>
            </a:r>
          </a:p>
          <a:p>
            <a:pPr algn="l">
              <a:lnSpc>
                <a:spcPts val="2859"/>
              </a:lnSpc>
            </a:pPr>
          </a:p>
          <a:p>
            <a:pPr algn="l" marL="0" indent="0" lvl="0">
              <a:lnSpc>
                <a:spcPts val="2859"/>
              </a:lnSpc>
            </a:pPr>
            <a:r>
              <a:rPr lang="en-US" sz="2199" spc="-87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</a:rPr>
              <a:t>Don't forget to delete or hide this page before presenting.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824559" y="1436664"/>
          <a:ext cx="5752846" cy="7413672"/>
        </p:xfrm>
        <a:graphic>
          <a:graphicData uri="http://schemas.openxmlformats.org/drawingml/2006/table">
            <a:tbl>
              <a:tblPr/>
              <a:tblGrid>
                <a:gridCol w="3752929"/>
              </a:tblGrid>
              <a:tr h="12356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FFFFF"/>
                          </a:solidFill>
                          <a:latin typeface="Telegraf Medium"/>
                          <a:ea typeface="Telegraf Medium"/>
                          <a:cs typeface="Telegraf Medium"/>
                          <a:sym typeface="Telegraf Medium"/>
                          <a:hlinkClick r:id="rId2" action="ppaction://hlinksldjump"/>
                        </a:rPr>
                        <a:t>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6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FFFFF"/>
                          </a:solidFill>
                          <a:latin typeface="Telegraf Medium"/>
                          <a:ea typeface="Telegraf Medium"/>
                          <a:cs typeface="Telegraf Medium"/>
                          <a:sym typeface="Telegraf Medium"/>
                          <a:hlinkClick r:id="rId3" action="ppaction://hlinksldjump"/>
                        </a:rPr>
                        <a:t>Objectives and 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6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FFFFF"/>
                          </a:solidFill>
                          <a:latin typeface="Telegraf Medium"/>
                          <a:ea typeface="Telegraf Medium"/>
                          <a:cs typeface="Telegraf Medium"/>
                          <a:sym typeface="Telegraf Medium"/>
                          <a:hlinkClick r:id="rId4" action="ppaction://hlinksldjump"/>
                        </a:rPr>
                        <a:t>Target Audience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6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FFFFF"/>
                          </a:solidFill>
                          <a:latin typeface="Telegraf Medium"/>
                          <a:ea typeface="Telegraf Medium"/>
                          <a:cs typeface="Telegraf Medium"/>
                          <a:sym typeface="Telegraf Medium"/>
                          <a:hlinkClick r:id="rId5" action="ppaction://hlinksldjump"/>
                        </a:rPr>
                        <a:t>Competition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6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FFFFF"/>
                          </a:solidFill>
                          <a:latin typeface="Telegraf Medium"/>
                          <a:ea typeface="Telegraf Medium"/>
                          <a:cs typeface="Telegraf Medium"/>
                          <a:sym typeface="Telegraf Medium"/>
                          <a:hlinkClick r:id="rId6" action="ppaction://hlinksldjump"/>
                        </a:rPr>
                        <a:t>Timeline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6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u="sng">
                          <a:solidFill>
                            <a:srgbClr val="FFFFFF"/>
                          </a:solidFill>
                          <a:latin typeface="Telegraf Medium"/>
                          <a:ea typeface="Telegraf Medium"/>
                          <a:cs typeface="Telegraf Medium"/>
                          <a:sym typeface="Telegraf Medium"/>
                          <a:hlinkClick r:id="rId7" action="ppaction://hlinksldjump"/>
                        </a:rPr>
                        <a:t>Stakeholders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>
            <a:off x="710595" y="9576405"/>
            <a:ext cx="1686681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422638" y="695411"/>
            <a:ext cx="2154768" cy="393009"/>
            <a:chOff x="0" y="0"/>
            <a:chExt cx="2873023" cy="5240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36458" y="10721"/>
              <a:ext cx="2036566" cy="51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9"/>
                </a:lnSpc>
              </a:pPr>
              <a:r>
                <a:rPr lang="en-US" sz="2499" spc="-112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schematiq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5177" cy="524012"/>
            </a:xfrm>
            <a:custGeom>
              <a:avLst/>
              <a:gdLst/>
              <a:ahLst/>
              <a:cxnLst/>
              <a:rect r="r" b="b" t="t" l="l"/>
              <a:pathLst>
                <a:path h="524012" w="625177">
                  <a:moveTo>
                    <a:pt x="0" y="0"/>
                  </a:moveTo>
                  <a:lnTo>
                    <a:pt x="625177" y="0"/>
                  </a:lnTo>
                  <a:lnTo>
                    <a:pt x="625177" y="524012"/>
                  </a:lnTo>
                  <a:lnTo>
                    <a:pt x="0" y="524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501845" y="1593416"/>
            <a:ext cx="940123" cy="94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501845" y="2821533"/>
            <a:ext cx="940123" cy="94012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01845" y="4049650"/>
            <a:ext cx="940123" cy="94012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05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501845" y="5277766"/>
            <a:ext cx="940123" cy="9401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06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501845" y="6505883"/>
            <a:ext cx="940123" cy="9401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07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501845" y="7731756"/>
            <a:ext cx="940123" cy="94012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08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824487" y="1321468"/>
            <a:ext cx="5854386" cy="7368220"/>
          </a:xfrm>
          <a:custGeom>
            <a:avLst/>
            <a:gdLst/>
            <a:ahLst/>
            <a:cxnLst/>
            <a:rect r="r" b="b" t="t" l="l"/>
            <a:pathLst>
              <a:path h="7368220" w="5854386">
                <a:moveTo>
                  <a:pt x="0" y="0"/>
                </a:moveTo>
                <a:lnTo>
                  <a:pt x="5854386" y="0"/>
                </a:lnTo>
                <a:lnTo>
                  <a:pt x="5854386" y="7368220"/>
                </a:lnTo>
                <a:lnTo>
                  <a:pt x="0" y="7368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045101" y="3486389"/>
            <a:ext cx="2243878" cy="4674746"/>
          </a:xfrm>
          <a:custGeom>
            <a:avLst/>
            <a:gdLst/>
            <a:ahLst/>
            <a:cxnLst/>
            <a:rect r="r" b="b" t="t" l="l"/>
            <a:pathLst>
              <a:path h="4674746" w="2243878">
                <a:moveTo>
                  <a:pt x="0" y="0"/>
                </a:moveTo>
                <a:lnTo>
                  <a:pt x="2243878" y="0"/>
                </a:lnTo>
                <a:lnTo>
                  <a:pt x="2243878" y="4674747"/>
                </a:lnTo>
                <a:lnTo>
                  <a:pt x="0" y="4674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4317172" y="1289856"/>
            <a:ext cx="2314391" cy="4529947"/>
          </a:xfrm>
          <a:custGeom>
            <a:avLst/>
            <a:gdLst/>
            <a:ahLst/>
            <a:cxnLst/>
            <a:rect r="r" b="b" t="t" l="l"/>
            <a:pathLst>
              <a:path h="4529947" w="2314391">
                <a:moveTo>
                  <a:pt x="2314391" y="0"/>
                </a:moveTo>
                <a:lnTo>
                  <a:pt x="0" y="0"/>
                </a:lnTo>
                <a:lnTo>
                  <a:pt x="0" y="4529947"/>
                </a:lnTo>
                <a:lnTo>
                  <a:pt x="2314391" y="4529947"/>
                </a:lnTo>
                <a:lnTo>
                  <a:pt x="231439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-5400000">
            <a:off x="-1358924" y="4176712"/>
            <a:ext cx="7413672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5000" spc="-75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Agenda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4609134" y="6053160"/>
            <a:ext cx="3215556" cy="2673351"/>
            <a:chOff x="0" y="0"/>
            <a:chExt cx="846895" cy="70409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46895" cy="704092"/>
            </a:xfrm>
            <a:custGeom>
              <a:avLst/>
              <a:gdLst/>
              <a:ahLst/>
              <a:cxnLst/>
              <a:rect r="r" b="b" t="t" l="l"/>
              <a:pathLst>
                <a:path h="704092" w="846895">
                  <a:moveTo>
                    <a:pt x="48153" y="0"/>
                  </a:moveTo>
                  <a:lnTo>
                    <a:pt x="798742" y="0"/>
                  </a:lnTo>
                  <a:cubicBezTo>
                    <a:pt x="825337" y="0"/>
                    <a:pt x="846895" y="21559"/>
                    <a:pt x="846895" y="48153"/>
                  </a:cubicBezTo>
                  <a:lnTo>
                    <a:pt x="846895" y="655939"/>
                  </a:lnTo>
                  <a:cubicBezTo>
                    <a:pt x="846895" y="668710"/>
                    <a:pt x="841822" y="680958"/>
                    <a:pt x="832792" y="689989"/>
                  </a:cubicBezTo>
                  <a:cubicBezTo>
                    <a:pt x="823761" y="699019"/>
                    <a:pt x="811513" y="704092"/>
                    <a:pt x="798742" y="704092"/>
                  </a:cubicBezTo>
                  <a:lnTo>
                    <a:pt x="48153" y="704092"/>
                  </a:lnTo>
                  <a:cubicBezTo>
                    <a:pt x="35382" y="704092"/>
                    <a:pt x="23134" y="699019"/>
                    <a:pt x="14104" y="689989"/>
                  </a:cubicBezTo>
                  <a:cubicBezTo>
                    <a:pt x="5073" y="680958"/>
                    <a:pt x="0" y="668710"/>
                    <a:pt x="0" y="655939"/>
                  </a:cubicBezTo>
                  <a:lnTo>
                    <a:pt x="0" y="48153"/>
                  </a:lnTo>
                  <a:cubicBezTo>
                    <a:pt x="0" y="35382"/>
                    <a:pt x="5073" y="23134"/>
                    <a:pt x="14104" y="14104"/>
                  </a:cubicBezTo>
                  <a:cubicBezTo>
                    <a:pt x="23134" y="5073"/>
                    <a:pt x="35382" y="0"/>
                    <a:pt x="48153" y="0"/>
                  </a:cubicBezTo>
                  <a:close/>
                </a:path>
              </a:pathLst>
            </a:custGeom>
            <a:solidFill>
              <a:srgbClr val="C7C804"/>
            </a:solidFill>
            <a:ln w="9525" cap="sq">
              <a:solidFill>
                <a:srgbClr val="010101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846895" cy="73266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1960"/>
                </a:lnSpc>
              </a:pPr>
              <a:r>
                <a:rPr lang="en-US" sz="1400" spc="-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Use links to go to a different page inside your presentation.</a:t>
              </a:r>
              <a:r>
                <a:rPr lang="en-US" sz="1400" spc="-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  <a:r>
                <a:rPr lang="en-US" sz="1400" spc="-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Highlight the text you want to hyperlink, click the link symbol that appears above that text, then select from the dropdown the page that you want to connect.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75" r="0" b="2487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179883" y="8469377"/>
            <a:ext cx="5397522" cy="1168401"/>
            <a:chOff x="0" y="0"/>
            <a:chExt cx="8001509" cy="17320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01509" cy="1732085"/>
            </a:xfrm>
            <a:custGeom>
              <a:avLst/>
              <a:gdLst/>
              <a:ahLst/>
              <a:cxnLst/>
              <a:rect r="r" b="b" t="t" l="l"/>
              <a:pathLst>
                <a:path h="1732085" w="8001509">
                  <a:moveTo>
                    <a:pt x="28687" y="0"/>
                  </a:moveTo>
                  <a:lnTo>
                    <a:pt x="7972823" y="0"/>
                  </a:lnTo>
                  <a:cubicBezTo>
                    <a:pt x="7980431" y="0"/>
                    <a:pt x="7987727" y="3022"/>
                    <a:pt x="7993107" y="8402"/>
                  </a:cubicBezTo>
                  <a:cubicBezTo>
                    <a:pt x="7998487" y="13782"/>
                    <a:pt x="8001509" y="21079"/>
                    <a:pt x="8001509" y="28687"/>
                  </a:cubicBezTo>
                  <a:lnTo>
                    <a:pt x="8001509" y="1703398"/>
                  </a:lnTo>
                  <a:cubicBezTo>
                    <a:pt x="8001509" y="1711006"/>
                    <a:pt x="7998487" y="1718303"/>
                    <a:pt x="7993107" y="1723683"/>
                  </a:cubicBezTo>
                  <a:cubicBezTo>
                    <a:pt x="7987727" y="1729063"/>
                    <a:pt x="7980431" y="1732085"/>
                    <a:pt x="7972823" y="1732085"/>
                  </a:cubicBezTo>
                  <a:lnTo>
                    <a:pt x="28687" y="1732085"/>
                  </a:lnTo>
                  <a:cubicBezTo>
                    <a:pt x="21079" y="1732085"/>
                    <a:pt x="13782" y="1729063"/>
                    <a:pt x="8402" y="1723683"/>
                  </a:cubicBezTo>
                  <a:cubicBezTo>
                    <a:pt x="3022" y="1718303"/>
                    <a:pt x="0" y="1711006"/>
                    <a:pt x="0" y="1703398"/>
                  </a:cubicBezTo>
                  <a:lnTo>
                    <a:pt x="0" y="28687"/>
                  </a:lnTo>
                  <a:cubicBezTo>
                    <a:pt x="0" y="21079"/>
                    <a:pt x="3022" y="13782"/>
                    <a:pt x="8402" y="8402"/>
                  </a:cubicBezTo>
                  <a:cubicBezTo>
                    <a:pt x="13782" y="3022"/>
                    <a:pt x="21079" y="0"/>
                    <a:pt x="286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001509" cy="17606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1960"/>
                </a:lnSpc>
              </a:pP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422638" y="695411"/>
            <a:ext cx="2154768" cy="393009"/>
            <a:chOff x="0" y="0"/>
            <a:chExt cx="2873023" cy="5240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836458" y="10721"/>
              <a:ext cx="2036566" cy="51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9"/>
                </a:lnSpc>
              </a:pPr>
              <a:r>
                <a:rPr lang="en-US" sz="2499" spc="-112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schematiq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5177" cy="524012"/>
            </a:xfrm>
            <a:custGeom>
              <a:avLst/>
              <a:gdLst/>
              <a:ahLst/>
              <a:cxnLst/>
              <a:rect r="r" b="b" t="t" l="l"/>
              <a:pathLst>
                <a:path h="524012" w="625177">
                  <a:moveTo>
                    <a:pt x="0" y="0"/>
                  </a:moveTo>
                  <a:lnTo>
                    <a:pt x="625177" y="0"/>
                  </a:lnTo>
                  <a:lnTo>
                    <a:pt x="625177" y="524012"/>
                  </a:lnTo>
                  <a:lnTo>
                    <a:pt x="0" y="524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-39740"/>
            <a:ext cx="9144000" cy="10366481"/>
            <a:chOff x="0" y="0"/>
            <a:chExt cx="2408296" cy="27302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08296" cy="2730266"/>
            </a:xfrm>
            <a:custGeom>
              <a:avLst/>
              <a:gdLst/>
              <a:ahLst/>
              <a:cxnLst/>
              <a:rect r="r" b="b" t="t" l="l"/>
              <a:pathLst>
                <a:path h="2730266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30266"/>
                  </a:lnTo>
                  <a:lnTo>
                    <a:pt x="0" y="2730266"/>
                  </a:lnTo>
                  <a:close/>
                </a:path>
              </a:pathLst>
            </a:custGeom>
            <a:gradFill rotWithShape="true">
              <a:gsLst>
                <a:gs pos="0">
                  <a:srgbClr val="74B0BF">
                    <a:alpha val="100000"/>
                  </a:srgbClr>
                </a:gs>
                <a:gs pos="100000">
                  <a:srgbClr val="C7C80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408296" cy="274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517465">
            <a:off x="-3294985" y="3681037"/>
            <a:ext cx="9710251" cy="9374806"/>
          </a:xfrm>
          <a:custGeom>
            <a:avLst/>
            <a:gdLst/>
            <a:ahLst/>
            <a:cxnLst/>
            <a:rect r="r" b="b" t="t" l="l"/>
            <a:pathLst>
              <a:path h="9374806" w="9710251">
                <a:moveTo>
                  <a:pt x="0" y="0"/>
                </a:moveTo>
                <a:lnTo>
                  <a:pt x="9710250" y="0"/>
                </a:lnTo>
                <a:lnTo>
                  <a:pt x="9710250" y="9374806"/>
                </a:lnTo>
                <a:lnTo>
                  <a:pt x="0" y="9374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10595" y="1266344"/>
            <a:ext cx="7050150" cy="2860907"/>
            <a:chOff x="0" y="0"/>
            <a:chExt cx="9400199" cy="381454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5725"/>
              <a:ext cx="9400199" cy="194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spc="-299">
                  <a:solidFill>
                    <a:srgbClr val="010101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Overview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5588" y="2163543"/>
              <a:ext cx="9374611" cy="16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Introduce the project. Provide a quick background and rationale. Briefly share its overall scope as well as expected outcomes.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10595" y="9353905"/>
            <a:ext cx="691058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  <a:hlinkClick r:id="rId7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277441" y="1103337"/>
            <a:ext cx="1981859" cy="1981859"/>
          </a:xfrm>
          <a:custGeom>
            <a:avLst/>
            <a:gdLst/>
            <a:ahLst/>
            <a:cxnLst/>
            <a:rect r="r" b="b" t="t" l="l"/>
            <a:pathLst>
              <a:path h="1981859" w="1981859">
                <a:moveTo>
                  <a:pt x="0" y="0"/>
                </a:moveTo>
                <a:lnTo>
                  <a:pt x="1981859" y="0"/>
                </a:lnTo>
                <a:lnTo>
                  <a:pt x="1981859" y="1981859"/>
                </a:lnTo>
                <a:lnTo>
                  <a:pt x="0" y="1981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6002406" y="4468555"/>
            <a:ext cx="1334" cy="3292834"/>
          </a:xfrm>
          <a:prstGeom prst="line">
            <a:avLst/>
          </a:prstGeom>
          <a:ln cap="flat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2282006" y="4468547"/>
            <a:ext cx="1334" cy="3292834"/>
          </a:xfrm>
          <a:prstGeom prst="line">
            <a:avLst/>
          </a:prstGeom>
          <a:ln cap="flat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777102" y="4468551"/>
            <a:ext cx="1152892" cy="1142411"/>
          </a:xfrm>
          <a:custGeom>
            <a:avLst/>
            <a:gdLst/>
            <a:ahLst/>
            <a:cxnLst/>
            <a:rect r="r" b="b" t="t" l="l"/>
            <a:pathLst>
              <a:path h="1142411" w="1152892">
                <a:moveTo>
                  <a:pt x="0" y="0"/>
                </a:moveTo>
                <a:lnTo>
                  <a:pt x="1152892" y="0"/>
                </a:lnTo>
                <a:lnTo>
                  <a:pt x="1152892" y="1142411"/>
                </a:lnTo>
                <a:lnTo>
                  <a:pt x="0" y="1142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44598" y="4468551"/>
            <a:ext cx="1598805" cy="1142419"/>
          </a:xfrm>
          <a:custGeom>
            <a:avLst/>
            <a:gdLst/>
            <a:ahLst/>
            <a:cxnLst/>
            <a:rect r="r" b="b" t="t" l="l"/>
            <a:pathLst>
              <a:path h="1142419" w="1598805">
                <a:moveTo>
                  <a:pt x="0" y="0"/>
                </a:moveTo>
                <a:lnTo>
                  <a:pt x="1598804" y="0"/>
                </a:lnTo>
                <a:lnTo>
                  <a:pt x="1598804" y="1142419"/>
                </a:lnTo>
                <a:lnTo>
                  <a:pt x="0" y="1142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2532" y="4468551"/>
            <a:ext cx="1059334" cy="1142419"/>
          </a:xfrm>
          <a:custGeom>
            <a:avLst/>
            <a:gdLst/>
            <a:ahLst/>
            <a:cxnLst/>
            <a:rect r="r" b="b" t="t" l="l"/>
            <a:pathLst>
              <a:path h="1142419" w="1059334">
                <a:moveTo>
                  <a:pt x="0" y="0"/>
                </a:moveTo>
                <a:lnTo>
                  <a:pt x="1059334" y="0"/>
                </a:lnTo>
                <a:lnTo>
                  <a:pt x="1059334" y="1142419"/>
                </a:lnTo>
                <a:lnTo>
                  <a:pt x="0" y="1142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33207" y="1028700"/>
            <a:ext cx="12833573" cy="2131133"/>
            <a:chOff x="0" y="0"/>
            <a:chExt cx="17111430" cy="284151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85725"/>
              <a:ext cx="17111430" cy="194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spc="-299">
                  <a:solidFill>
                    <a:srgbClr val="010101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Objectives and Goals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231910"/>
              <a:ext cx="1711143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-150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Clarify the project's overall objectives and goals.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034155"/>
            <a:ext cx="3806998" cy="1727222"/>
            <a:chOff x="0" y="0"/>
            <a:chExt cx="5075997" cy="230296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8575"/>
              <a:ext cx="5075997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99"/>
                </a:lnSpc>
              </a:pPr>
              <a:r>
                <a:rPr lang="en-US" sz="3999" spc="-139">
                  <a:solidFill>
                    <a:srgbClr val="010101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Goal #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10762"/>
              <a:ext cx="5075997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Elaborate on the</a:t>
              </a:r>
            </a:p>
            <a:p>
              <a:pPr algn="ctr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first goal here.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70449" y="6034155"/>
            <a:ext cx="3944848" cy="1727222"/>
            <a:chOff x="0" y="0"/>
            <a:chExt cx="5259797" cy="230296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8575"/>
              <a:ext cx="5259797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99"/>
                </a:lnSpc>
              </a:pPr>
              <a:r>
                <a:rPr lang="en-US" sz="3999" spc="-139">
                  <a:solidFill>
                    <a:srgbClr val="010101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Goal # 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210762"/>
              <a:ext cx="5259797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Elaborate on the</a:t>
              </a:r>
            </a:p>
            <a:p>
              <a:pPr algn="ctr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second goal here.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50049" y="6034155"/>
            <a:ext cx="3806998" cy="1727222"/>
            <a:chOff x="0" y="0"/>
            <a:chExt cx="5075997" cy="230296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28575"/>
              <a:ext cx="5075997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99"/>
                </a:lnSpc>
              </a:pPr>
              <a:r>
                <a:rPr lang="en-US" sz="3999" spc="-139">
                  <a:solidFill>
                    <a:srgbClr val="010101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Goal # 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210762"/>
              <a:ext cx="5075997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Elaborate on the</a:t>
              </a:r>
            </a:p>
            <a:p>
              <a:pPr algn="ctr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third goal here.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10595" y="9353905"/>
            <a:ext cx="691058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  <a:hlinkClick r:id="rId10" action="ppaction://hlinksldjump"/>
              </a:rPr>
              <a:t>Back to Agenda Page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49981" y="9334375"/>
            <a:ext cx="1527424" cy="3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1"/>
              </a:lnSpc>
            </a:pPr>
            <a:r>
              <a:rPr lang="en-US" sz="2199" spc="-98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schematiq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42753">
            <a:off x="468382" y="4980348"/>
            <a:ext cx="6812060" cy="7069119"/>
          </a:xfrm>
          <a:custGeom>
            <a:avLst/>
            <a:gdLst/>
            <a:ahLst/>
            <a:cxnLst/>
            <a:rect r="r" b="b" t="t" l="l"/>
            <a:pathLst>
              <a:path h="7069119" w="6812060">
                <a:moveTo>
                  <a:pt x="6812060" y="0"/>
                </a:moveTo>
                <a:lnTo>
                  <a:pt x="0" y="0"/>
                </a:lnTo>
                <a:lnTo>
                  <a:pt x="0" y="7069119"/>
                </a:lnTo>
                <a:lnTo>
                  <a:pt x="6812060" y="7069119"/>
                </a:lnTo>
                <a:lnTo>
                  <a:pt x="68120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261208"/>
            <a:ext cx="6009529" cy="1168401"/>
            <a:chOff x="0" y="0"/>
            <a:chExt cx="8908774" cy="1732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8775" cy="1732085"/>
            </a:xfrm>
            <a:custGeom>
              <a:avLst/>
              <a:gdLst/>
              <a:ahLst/>
              <a:cxnLst/>
              <a:rect r="r" b="b" t="t" l="l"/>
              <a:pathLst>
                <a:path h="1732085" w="8908775">
                  <a:moveTo>
                    <a:pt x="19324" y="0"/>
                  </a:moveTo>
                  <a:lnTo>
                    <a:pt x="8889450" y="0"/>
                  </a:lnTo>
                  <a:cubicBezTo>
                    <a:pt x="8894576" y="0"/>
                    <a:pt x="8899491" y="2036"/>
                    <a:pt x="8903115" y="5660"/>
                  </a:cubicBezTo>
                  <a:cubicBezTo>
                    <a:pt x="8906739" y="9284"/>
                    <a:pt x="8908775" y="14199"/>
                    <a:pt x="8908775" y="19324"/>
                  </a:cubicBezTo>
                  <a:lnTo>
                    <a:pt x="8908775" y="1712761"/>
                  </a:lnTo>
                  <a:cubicBezTo>
                    <a:pt x="8908775" y="1723434"/>
                    <a:pt x="8900123" y="1732085"/>
                    <a:pt x="8889450" y="1732085"/>
                  </a:cubicBezTo>
                  <a:lnTo>
                    <a:pt x="19324" y="1732085"/>
                  </a:lnTo>
                  <a:cubicBezTo>
                    <a:pt x="14199" y="1732085"/>
                    <a:pt x="9284" y="1730049"/>
                    <a:pt x="5660" y="1726425"/>
                  </a:cubicBezTo>
                  <a:cubicBezTo>
                    <a:pt x="2036" y="1722801"/>
                    <a:pt x="0" y="1717886"/>
                    <a:pt x="0" y="1712761"/>
                  </a:cubicBezTo>
                  <a:lnTo>
                    <a:pt x="0" y="19324"/>
                  </a:lnTo>
                  <a:cubicBezTo>
                    <a:pt x="0" y="14199"/>
                    <a:pt x="2036" y="9284"/>
                    <a:pt x="5660" y="5660"/>
                  </a:cubicBezTo>
                  <a:cubicBezTo>
                    <a:pt x="9284" y="2036"/>
                    <a:pt x="14199" y="0"/>
                    <a:pt x="1932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908774" cy="17606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1960"/>
                </a:lnSpc>
              </a:pP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130285" y="1281553"/>
            <a:ext cx="3570949" cy="2008634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34150" t="-2826" r="-48569" b="-113616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130285" y="3851264"/>
            <a:ext cx="3570949" cy="2008634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35541" t="-76860" r="0" b="-184846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130285" y="6420975"/>
            <a:ext cx="3570949" cy="2008634"/>
            <a:chOff x="0" y="0"/>
            <a:chExt cx="1128903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12614" t="-82560" r="-50653" b="-25313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028700"/>
            <a:ext cx="6009529" cy="3842463"/>
            <a:chOff x="0" y="0"/>
            <a:chExt cx="8012706" cy="512328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5725"/>
              <a:ext cx="8012706" cy="3631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spc="-299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Target Audience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031084"/>
              <a:ext cx="8012706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4"/>
                </a:lnSpc>
              </a:pPr>
              <a:r>
                <a:rPr lang="en-US" sz="24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Identify the key audiences for which the project is intended.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27822" y="1775282"/>
            <a:ext cx="5031478" cy="1021175"/>
            <a:chOff x="0" y="0"/>
            <a:chExt cx="6708637" cy="136156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8575"/>
              <a:ext cx="6708637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9"/>
                </a:lnSpc>
              </a:pPr>
              <a:r>
                <a:rPr lang="en-US" sz="3999" spc="-139">
                  <a:solidFill>
                    <a:srgbClr val="C7C804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Target Audience #1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97170"/>
              <a:ext cx="670863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List their key details.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227822" y="4344993"/>
            <a:ext cx="5031478" cy="1021175"/>
            <a:chOff x="0" y="0"/>
            <a:chExt cx="6708637" cy="13615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28575"/>
              <a:ext cx="6708637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9"/>
                </a:lnSpc>
              </a:pPr>
              <a:r>
                <a:rPr lang="en-US" sz="3999" spc="-139">
                  <a:solidFill>
                    <a:srgbClr val="C7C804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Target Audience #2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97170"/>
              <a:ext cx="670863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List their key details.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227822" y="6914704"/>
            <a:ext cx="4945054" cy="1021175"/>
            <a:chOff x="0" y="0"/>
            <a:chExt cx="6593406" cy="136156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28575"/>
              <a:ext cx="6593406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9"/>
                </a:lnSpc>
              </a:pPr>
              <a:r>
                <a:rPr lang="en-US" sz="3999" spc="-139">
                  <a:solidFill>
                    <a:srgbClr val="C7C804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Target Audience #3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97170"/>
              <a:ext cx="65934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List their key details.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049981" y="9334375"/>
            <a:ext cx="1527424" cy="3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1"/>
              </a:lnSpc>
            </a:pPr>
            <a:r>
              <a:rPr lang="en-US" sz="2199" spc="-98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schematiq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0595" y="9353905"/>
            <a:ext cx="691058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  <a:hlinkClick r:id="rId7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2724" y="1028700"/>
            <a:ext cx="7556570" cy="2046779"/>
            <a:chOff x="0" y="0"/>
            <a:chExt cx="10075427" cy="272903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0075427" cy="194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spc="-299">
                  <a:solidFill>
                    <a:srgbClr val="010101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Competition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95638"/>
              <a:ext cx="10027775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Introduce the company's main competitors.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3127" y="533976"/>
            <a:ext cx="9546875" cy="873407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702724" y="4229146"/>
            <a:ext cx="7105421" cy="809092"/>
            <a:chOff x="0" y="0"/>
            <a:chExt cx="9473894" cy="10787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9473894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Competitor #1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14392"/>
              <a:ext cx="947389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Write an observation about the competitor.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02724" y="5802921"/>
            <a:ext cx="7105421" cy="809092"/>
            <a:chOff x="0" y="0"/>
            <a:chExt cx="9473894" cy="107878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473894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Competitor #2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4392"/>
              <a:ext cx="947389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Write an observation about the competitor.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02724" y="7376695"/>
            <a:ext cx="7105421" cy="809092"/>
            <a:chOff x="0" y="0"/>
            <a:chExt cx="9473894" cy="107878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9473894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4"/>
                </a:lnSpc>
              </a:pPr>
              <a:r>
                <a:rPr lang="en-US" sz="2499" spc="-87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Competitor #3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14392"/>
              <a:ext cx="947389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Write an observation about the competitor.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6049981" y="9334375"/>
            <a:ext cx="1527424" cy="3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1"/>
              </a:lnSpc>
            </a:pPr>
            <a:r>
              <a:rPr lang="en-US" sz="2199" spc="-98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schematiq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0595" y="9353905"/>
            <a:ext cx="691058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  <a:hlinkClick r:id="rId3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033333" y="1817419"/>
            <a:ext cx="25722" cy="5835827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870695" y="1493571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70695" y="3500574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870695" y="5505038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0870695" y="7653246"/>
            <a:ext cx="376721" cy="398310"/>
            <a:chOff x="0" y="0"/>
            <a:chExt cx="812800" cy="8593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9379"/>
            </a:xfrm>
            <a:custGeom>
              <a:avLst/>
              <a:gdLst/>
              <a:ahLst/>
              <a:cxnLst/>
              <a:rect r="r" b="b" t="t" l="l"/>
              <a:pathLst>
                <a:path h="859379" w="812800">
                  <a:moveTo>
                    <a:pt x="406400" y="0"/>
                  </a:moveTo>
                  <a:lnTo>
                    <a:pt x="812800" y="859379"/>
                  </a:lnTo>
                  <a:lnTo>
                    <a:pt x="0" y="85937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70422"/>
              <a:ext cx="558800" cy="427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728843" y="2613458"/>
            <a:ext cx="6077269" cy="5867327"/>
          </a:xfrm>
          <a:custGeom>
            <a:avLst/>
            <a:gdLst/>
            <a:ahLst/>
            <a:cxnLst/>
            <a:rect r="r" b="b" t="t" l="l"/>
            <a:pathLst>
              <a:path h="5867327" w="6077269">
                <a:moveTo>
                  <a:pt x="0" y="0"/>
                </a:moveTo>
                <a:lnTo>
                  <a:pt x="6077269" y="0"/>
                </a:lnTo>
                <a:lnTo>
                  <a:pt x="6077269" y="5867327"/>
                </a:lnTo>
                <a:lnTo>
                  <a:pt x="0" y="5867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45292" y="2927781"/>
            <a:ext cx="3875437" cy="5123775"/>
          </a:xfrm>
          <a:custGeom>
            <a:avLst/>
            <a:gdLst/>
            <a:ahLst/>
            <a:cxnLst/>
            <a:rect r="r" b="b" t="t" l="l"/>
            <a:pathLst>
              <a:path h="5123775" w="3875437">
                <a:moveTo>
                  <a:pt x="0" y="0"/>
                </a:moveTo>
                <a:lnTo>
                  <a:pt x="3875437" y="0"/>
                </a:lnTo>
                <a:lnTo>
                  <a:pt x="3875437" y="5123775"/>
                </a:lnTo>
                <a:lnTo>
                  <a:pt x="0" y="512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5400000">
            <a:off x="-1378130" y="3787954"/>
            <a:ext cx="7452085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50"/>
              </a:lnSpc>
            </a:pPr>
            <a:r>
              <a:rPr lang="en-US" sz="15000" spc="-75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Timeline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45292" y="1191044"/>
            <a:ext cx="424437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-15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Briefly discuss the key dates for the project.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18370" y="1210628"/>
            <a:ext cx="4795323" cy="894817"/>
            <a:chOff x="0" y="0"/>
            <a:chExt cx="6393764" cy="119308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6393764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  <a:r>
                <a:rPr lang="en-US" sz="3000" spc="-150">
                  <a:solidFill>
                    <a:srgbClr val="F878C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1st Quarter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28692"/>
              <a:ext cx="639376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List a milestone or deadline.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18370" y="3215091"/>
            <a:ext cx="4795323" cy="894817"/>
            <a:chOff x="0" y="0"/>
            <a:chExt cx="6393764" cy="119308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6393764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  <a:r>
                <a:rPr lang="en-US" sz="3000" spc="-150">
                  <a:solidFill>
                    <a:srgbClr val="F8C95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2nd Quarter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28692"/>
              <a:ext cx="639376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List a milestone or deadline.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18370" y="5219554"/>
            <a:ext cx="4795323" cy="894817"/>
            <a:chOff x="0" y="0"/>
            <a:chExt cx="6393764" cy="119308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6393764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  <a:r>
                <a:rPr lang="en-US" sz="3000" spc="-150">
                  <a:solidFill>
                    <a:srgbClr val="74B0B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3rd Quarter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28692"/>
              <a:ext cx="639376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List a milestone or deadline.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18370" y="7224018"/>
            <a:ext cx="4795323" cy="1256767"/>
            <a:chOff x="0" y="0"/>
            <a:chExt cx="6393764" cy="167568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0"/>
              <a:ext cx="6393764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</a:pPr>
              <a:r>
                <a:rPr lang="en-US" sz="3000" spc="-150">
                  <a:solidFill>
                    <a:srgbClr val="C7C80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4th Quarter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28692"/>
              <a:ext cx="6393764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List the expected wrap-up</a:t>
              </a:r>
            </a:p>
            <a:p>
              <a:pPr algn="l" marL="0" indent="0" lvl="0">
                <a:lnSpc>
                  <a:spcPts val="2859"/>
                </a:lnSpc>
              </a:pPr>
              <a:r>
                <a:rPr lang="en-US" sz="2199" spc="-8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date for the project.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6049981" y="9334375"/>
            <a:ext cx="1527424" cy="3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1"/>
              </a:lnSpc>
            </a:pPr>
            <a:r>
              <a:rPr lang="en-US" sz="2199" spc="-98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schematiq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0595" y="9353905"/>
            <a:ext cx="691058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  <a:hlinkClick r:id="rId6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515224"/>
          <a:ext cx="16230600" cy="4846101"/>
        </p:xfrm>
        <a:graphic>
          <a:graphicData uri="http://schemas.openxmlformats.org/drawingml/2006/table">
            <a:tbl>
              <a:tblPr/>
              <a:tblGrid>
                <a:gridCol w="4043346"/>
                <a:gridCol w="4062418"/>
                <a:gridCol w="4062418"/>
                <a:gridCol w="4062418"/>
              </a:tblGrid>
              <a:tr h="12441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-43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Internal Stakeholder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B0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-43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External Stakeholder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B0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-43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Priority Stakeholder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B0BF"/>
                    </a:solidFill>
                  </a:tcPr>
                </a:tc>
              </a:tr>
              <a:tr h="12441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-43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Stakeholder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80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41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-43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Stakeholder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80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3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-43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Stakeholder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80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430732" y="1334063"/>
            <a:ext cx="3828568" cy="953662"/>
          </a:xfrm>
          <a:custGeom>
            <a:avLst/>
            <a:gdLst/>
            <a:ahLst/>
            <a:cxnLst/>
            <a:rect r="r" b="b" t="t" l="l"/>
            <a:pathLst>
              <a:path h="953662" w="3828568">
                <a:moveTo>
                  <a:pt x="0" y="0"/>
                </a:moveTo>
                <a:lnTo>
                  <a:pt x="3828568" y="0"/>
                </a:lnTo>
                <a:lnTo>
                  <a:pt x="3828568" y="953662"/>
                </a:lnTo>
                <a:lnTo>
                  <a:pt x="0" y="953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4240" y="5050407"/>
            <a:ext cx="926762" cy="663899"/>
          </a:xfrm>
          <a:custGeom>
            <a:avLst/>
            <a:gdLst/>
            <a:ahLst/>
            <a:cxnLst/>
            <a:rect r="r" b="b" t="t" l="l"/>
            <a:pathLst>
              <a:path h="663899" w="926762">
                <a:moveTo>
                  <a:pt x="0" y="0"/>
                </a:moveTo>
                <a:lnTo>
                  <a:pt x="926762" y="0"/>
                </a:lnTo>
                <a:lnTo>
                  <a:pt x="926762" y="663899"/>
                </a:lnTo>
                <a:lnTo>
                  <a:pt x="0" y="663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84240" y="7468890"/>
            <a:ext cx="926762" cy="663899"/>
          </a:xfrm>
          <a:custGeom>
            <a:avLst/>
            <a:gdLst/>
            <a:ahLst/>
            <a:cxnLst/>
            <a:rect r="r" b="b" t="t" l="l"/>
            <a:pathLst>
              <a:path h="663899" w="926762">
                <a:moveTo>
                  <a:pt x="0" y="0"/>
                </a:moveTo>
                <a:lnTo>
                  <a:pt x="926762" y="0"/>
                </a:lnTo>
                <a:lnTo>
                  <a:pt x="926762" y="663899"/>
                </a:lnTo>
                <a:lnTo>
                  <a:pt x="0" y="663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60462" y="6274851"/>
            <a:ext cx="926762" cy="663899"/>
          </a:xfrm>
          <a:custGeom>
            <a:avLst/>
            <a:gdLst/>
            <a:ahLst/>
            <a:cxnLst/>
            <a:rect r="r" b="b" t="t" l="l"/>
            <a:pathLst>
              <a:path h="663899" w="926762">
                <a:moveTo>
                  <a:pt x="0" y="0"/>
                </a:moveTo>
                <a:lnTo>
                  <a:pt x="926762" y="0"/>
                </a:lnTo>
                <a:lnTo>
                  <a:pt x="926762" y="663899"/>
                </a:lnTo>
                <a:lnTo>
                  <a:pt x="0" y="663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81635" y="6274851"/>
            <a:ext cx="926762" cy="663899"/>
          </a:xfrm>
          <a:custGeom>
            <a:avLst/>
            <a:gdLst/>
            <a:ahLst/>
            <a:cxnLst/>
            <a:rect r="r" b="b" t="t" l="l"/>
            <a:pathLst>
              <a:path h="663899" w="926762">
                <a:moveTo>
                  <a:pt x="0" y="0"/>
                </a:moveTo>
                <a:lnTo>
                  <a:pt x="926762" y="0"/>
                </a:lnTo>
                <a:lnTo>
                  <a:pt x="926762" y="663899"/>
                </a:lnTo>
                <a:lnTo>
                  <a:pt x="0" y="663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720714" y="6754160"/>
            <a:ext cx="4856692" cy="1911351"/>
            <a:chOff x="0" y="0"/>
            <a:chExt cx="7199760" cy="28334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99761" cy="2833465"/>
            </a:xfrm>
            <a:custGeom>
              <a:avLst/>
              <a:gdLst/>
              <a:ahLst/>
              <a:cxnLst/>
              <a:rect r="r" b="b" t="t" l="l"/>
              <a:pathLst>
                <a:path h="2833465" w="7199761">
                  <a:moveTo>
                    <a:pt x="31881" y="0"/>
                  </a:moveTo>
                  <a:lnTo>
                    <a:pt x="7167879" y="0"/>
                  </a:lnTo>
                  <a:cubicBezTo>
                    <a:pt x="7185487" y="0"/>
                    <a:pt x="7199761" y="14274"/>
                    <a:pt x="7199761" y="31881"/>
                  </a:cubicBezTo>
                  <a:lnTo>
                    <a:pt x="7199761" y="2801584"/>
                  </a:lnTo>
                  <a:cubicBezTo>
                    <a:pt x="7199761" y="2810039"/>
                    <a:pt x="7196402" y="2818148"/>
                    <a:pt x="7190422" y="2824127"/>
                  </a:cubicBezTo>
                  <a:cubicBezTo>
                    <a:pt x="7184444" y="2830106"/>
                    <a:pt x="7176335" y="2833465"/>
                    <a:pt x="7167879" y="2833465"/>
                  </a:cubicBezTo>
                  <a:lnTo>
                    <a:pt x="31881" y="2833465"/>
                  </a:lnTo>
                  <a:cubicBezTo>
                    <a:pt x="23426" y="2833465"/>
                    <a:pt x="15317" y="2830106"/>
                    <a:pt x="9338" y="2824127"/>
                  </a:cubicBezTo>
                  <a:cubicBezTo>
                    <a:pt x="3359" y="2818148"/>
                    <a:pt x="0" y="2810039"/>
                    <a:pt x="0" y="2801584"/>
                  </a:cubicBezTo>
                  <a:lnTo>
                    <a:pt x="0" y="31881"/>
                  </a:lnTo>
                  <a:cubicBezTo>
                    <a:pt x="0" y="23426"/>
                    <a:pt x="3359" y="15317"/>
                    <a:pt x="9338" y="9338"/>
                  </a:cubicBezTo>
                  <a:cubicBezTo>
                    <a:pt x="15317" y="3359"/>
                    <a:pt x="23426" y="0"/>
                    <a:pt x="31881" y="0"/>
                  </a:cubicBezTo>
                  <a:close/>
                </a:path>
              </a:pathLst>
            </a:custGeom>
            <a:solidFill>
              <a:srgbClr val="F8C954"/>
            </a:solidFill>
            <a:ln cap="sq">
              <a:noFill/>
              <a:prstDash val="sysDot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7199760" cy="28620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1960"/>
                </a:lnSpc>
              </a:pPr>
              <a:r>
                <a:rPr lang="en-US" sz="1400" spc="-7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Customize</a:t>
              </a:r>
              <a:r>
                <a:rPr lang="en-US" sz="1400" spc="-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this table! Just </a:t>
              </a:r>
              <a:r>
                <a:rPr lang="en-US" sz="1400" spc="-7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right-click</a:t>
              </a:r>
              <a:r>
                <a:rPr lang="en-US" sz="1400" spc="-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on any cell to see all the available table functions.</a:t>
              </a:r>
            </a:p>
            <a:p>
              <a:pPr algn="just">
                <a:lnSpc>
                  <a:spcPts val="1960"/>
                </a:lnSpc>
              </a:pPr>
            </a:p>
            <a:p>
              <a:pPr algn="just">
                <a:lnSpc>
                  <a:spcPts val="1960"/>
                </a:lnSpc>
              </a:pPr>
              <a:r>
                <a:rPr lang="en-US" sz="1400" spc="-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To merge,</a:t>
              </a:r>
              <a:r>
                <a:rPr lang="en-US" sz="1400" spc="-7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highlight first</a:t>
              </a:r>
              <a:r>
                <a:rPr lang="en-US" sz="1400" spc="-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 two or more cells, then click </a:t>
              </a:r>
              <a:r>
                <a:rPr lang="en-US" sz="1400" spc="-7">
                  <a:solidFill>
                    <a:srgbClr val="01010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"Merge Cells" </a:t>
              </a:r>
              <a:r>
                <a:rPr lang="en-US" sz="1400" spc="-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to organize your table according to your needs!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48931"/>
            <a:ext cx="10095143" cy="1923926"/>
            <a:chOff x="0" y="0"/>
            <a:chExt cx="13460191" cy="256523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5725"/>
              <a:ext cx="13460191" cy="194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spc="-299">
                  <a:solidFill>
                    <a:srgbClr val="010101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Stakeholders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00838"/>
              <a:ext cx="13460191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Identify the important stakeholders concerned with the project.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049981" y="9334375"/>
            <a:ext cx="1527424" cy="3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1"/>
              </a:lnSpc>
            </a:pPr>
            <a:r>
              <a:rPr lang="en-US" sz="2199" spc="-98">
                <a:solidFill>
                  <a:srgbClr val="010101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schematiq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595" y="9353905"/>
            <a:ext cx="691058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010101"/>
                </a:solidFill>
                <a:latin typeface="Garet"/>
                <a:ea typeface="Garet"/>
                <a:cs typeface="Garet"/>
                <a:sym typeface="Garet"/>
                <a:hlinkClick r:id="rId6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64058">
            <a:off x="-1281620" y="-1714317"/>
            <a:ext cx="12794067" cy="10235253"/>
          </a:xfrm>
          <a:custGeom>
            <a:avLst/>
            <a:gdLst/>
            <a:ahLst/>
            <a:cxnLst/>
            <a:rect r="r" b="b" t="t" l="l"/>
            <a:pathLst>
              <a:path h="10235253" w="12794067">
                <a:moveTo>
                  <a:pt x="0" y="0"/>
                </a:moveTo>
                <a:lnTo>
                  <a:pt x="12794066" y="0"/>
                </a:lnTo>
                <a:lnTo>
                  <a:pt x="12794066" y="10235253"/>
                </a:lnTo>
                <a:lnTo>
                  <a:pt x="0" y="10235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222311" y="3187819"/>
            <a:ext cx="5351745" cy="535174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37151" t="0" r="-1294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127244"/>
            <a:ext cx="5358251" cy="1168401"/>
            <a:chOff x="0" y="0"/>
            <a:chExt cx="7943292" cy="1732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43292" cy="1732085"/>
            </a:xfrm>
            <a:custGeom>
              <a:avLst/>
              <a:gdLst/>
              <a:ahLst/>
              <a:cxnLst/>
              <a:rect r="r" b="b" t="t" l="l"/>
              <a:pathLst>
                <a:path h="1732085" w="7943292">
                  <a:moveTo>
                    <a:pt x="21673" y="0"/>
                  </a:moveTo>
                  <a:lnTo>
                    <a:pt x="7921619" y="0"/>
                  </a:lnTo>
                  <a:cubicBezTo>
                    <a:pt x="7927367" y="0"/>
                    <a:pt x="7932879" y="2283"/>
                    <a:pt x="7936944" y="6348"/>
                  </a:cubicBezTo>
                  <a:cubicBezTo>
                    <a:pt x="7941008" y="10412"/>
                    <a:pt x="7943292" y="15925"/>
                    <a:pt x="7943292" y="21673"/>
                  </a:cubicBezTo>
                  <a:lnTo>
                    <a:pt x="7943292" y="1710412"/>
                  </a:lnTo>
                  <a:cubicBezTo>
                    <a:pt x="7943292" y="1722382"/>
                    <a:pt x="7933589" y="1732085"/>
                    <a:pt x="7921619" y="1732085"/>
                  </a:cubicBezTo>
                  <a:lnTo>
                    <a:pt x="21673" y="1732085"/>
                  </a:lnTo>
                  <a:cubicBezTo>
                    <a:pt x="15925" y="1732085"/>
                    <a:pt x="10412" y="1729802"/>
                    <a:pt x="6348" y="1725737"/>
                  </a:cubicBezTo>
                  <a:cubicBezTo>
                    <a:pt x="2283" y="1721673"/>
                    <a:pt x="0" y="1716160"/>
                    <a:pt x="0" y="1710412"/>
                  </a:cubicBezTo>
                  <a:lnTo>
                    <a:pt x="0" y="21673"/>
                  </a:lnTo>
                  <a:cubicBezTo>
                    <a:pt x="0" y="15925"/>
                    <a:pt x="2283" y="10412"/>
                    <a:pt x="6348" y="6348"/>
                  </a:cubicBezTo>
                  <a:cubicBezTo>
                    <a:pt x="10412" y="2283"/>
                    <a:pt x="15925" y="0"/>
                    <a:pt x="21673" y="0"/>
                  </a:cubicBezTo>
                  <a:close/>
                </a:path>
              </a:pathLst>
            </a:custGeom>
            <a:solidFill>
              <a:srgbClr val="F8C954"/>
            </a:solidFill>
            <a:ln cap="sq">
              <a:noFill/>
              <a:prstDash val="sysDot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7943292" cy="17606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1960"/>
                </a:lnSpc>
              </a:pPr>
              <a:r>
                <a:rPr lang="en-US" sz="1400" spc="-28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468127" y="3187819"/>
            <a:ext cx="5351745" cy="535174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1485" t="-36242" r="-7648" b="-2756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10595" y="3195110"/>
            <a:ext cx="5351745" cy="535174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6458" t="-9983" r="0" b="-4980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973696" y="1025644"/>
            <a:ext cx="528560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15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Thank you all for going through this project brief.</a:t>
            </a:r>
          </a:p>
          <a:p>
            <a:pPr algn="r">
              <a:lnSpc>
                <a:spcPts val="3600"/>
              </a:lnSpc>
            </a:pPr>
            <a:r>
              <a:rPr lang="en-US" sz="3000" spc="-15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Best of luck!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49981" y="9334375"/>
            <a:ext cx="1527424" cy="3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31"/>
              </a:lnSpc>
            </a:pPr>
            <a:r>
              <a:rPr lang="en-US" sz="2199" spc="-98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schematiq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0595" y="9353905"/>
            <a:ext cx="691058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spc="-18" u="sng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  <a:hlinkClick r:id="rId7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DAGNKdEqY00</dc:identifier>
  <dcterms:modified xsi:type="dcterms:W3CDTF">2011-08-01T06:04:30Z</dcterms:modified>
  <cp:revision>1</cp:revision>
  <dc:title>Project Brief Presentation</dc:title>
</cp:coreProperties>
</file>